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9" r:id="rId2"/>
    <p:sldId id="270" r:id="rId3"/>
    <p:sldId id="271" r:id="rId4"/>
    <p:sldId id="272" r:id="rId5"/>
    <p:sldId id="273" r:id="rId6"/>
    <p:sldId id="274" r:id="rId7"/>
    <p:sldId id="277" r:id="rId8"/>
    <p:sldId id="256" r:id="rId9"/>
    <p:sldId id="257" r:id="rId10"/>
    <p:sldId id="258" r:id="rId11"/>
    <p:sldId id="259" r:id="rId12"/>
    <p:sldId id="260" r:id="rId13"/>
    <p:sldId id="261" r:id="rId14"/>
    <p:sldId id="263" r:id="rId15"/>
    <p:sldId id="262" r:id="rId16"/>
    <p:sldId id="265" r:id="rId17"/>
    <p:sldId id="264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7"/>
    <p:restoredTop sz="94718"/>
  </p:normalViewPr>
  <p:slideViewPr>
    <p:cSldViewPr snapToGrid="0">
      <p:cViewPr>
        <p:scale>
          <a:sx n="97" d="100"/>
          <a:sy n="97" d="100"/>
        </p:scale>
        <p:origin x="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24575,'-4'0'0,"2"0"0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24575,'0'10'0,"2"-2"0,-1 1 0,1 1 0,1 9 0,1 19 0,4 29 0,4 23 0,-5-39 0,0 0 0,2 2 0,1 0 0,0 2 0,1 0 0,0 4 0,0 2 0,1 8 0,0 1 0,0 8 0,0 1 0,2 1 0,1-1 0,2 0 0,2-1 0,1-4 0,2-1 0,0-6 0,0-2 0,-1-5 0,0-1 0,-2-2 0,0 0 0,-2-1 0,0 0 0,1 1 0,2 1 0,3 4 0,1-2 0,1-4 0,1-3 0,20 32 0,-9-21 0,-11-17 0,-6-1 0,-1 5 0,-2 5 0,-3 0 0,1-5 0,1-1 0,4-1 0,0-3 0,-4-4 0,-6-11 0,-4-5 0,-2-1 0,-1-2 0,0-1 0,0-3 0,1-1 0,-1 1 0,0-4 0,-1-6 0,-1-3 0,0-3 0,0 4 0,1 2 0,-1-1 0,0-2 0,-1-6 0,-5-11 0,3 6 0,-3-5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177 619 24575,'-2'-27'0,"-1"-19"0,-3-20 0,1-13 0,-5-10 0,-7-6 0,-2 10 0,0 19 0,9 32 0,4 25 0,-1 11 0,-5 4 0,-4 6 0,-2 2 0,2 0 0,7-5 0,8-7 0,6-8 0,4-7 0,1-3 0,1-3 0,-2 5 0,-2 5 0,-1 5 0,3 4 0,4 2 0,11 9 0,14 13 0,22 14 0,25 8 0,-4-9 0,-19-12 0,-32-15 0,-28-9 0,-3-1 0,-1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4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227 579 24575,'-8'-20'0,"0"1"0,0-2 0,2 0 0,3 5 0,-1 1 0,0-6 0,-2-13 0,-1-11 0,2 1 0,2 12 0,3 15 0,0 8 0,0 4 0,0-2 0,0-3 0,0-3 0,0-3 0,0 2 0,-2 0 0,0-5 0,-2-5 0,1-1 0,0 2 0,2 3 0,0 1 0,1 1 0,0 4 0,0 6 0,0 5 0,0 1 0,0 1 0,1-2 0,0 1 0,-1 0 0,1 0 0,0 2 0,-7 5 0,-9 8 0,-19 9 0,-4 1 0,5-5 0,13-6 0,14-8 0,5-2 0,6-5 0,6-3 0,4-5 0,4-4 0,-5 2 0,-1 1 0,-4 3 0,-3 4 0,0 3 0,2 4 0,6 2 0,10 3 0,4 1 0,-5-2 0,-8-3 0,-8-1 0,2 2 0,7 2 0,6 2 0,-1-1 0,-7-2 0,-6-3 0,-4 0 0,1 0 0,-1 1 0,-2-1 0,0 0 0,-2-1 0,0 1 0,0 0 0,0-1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905 344 24575,'-17'-1'0,"-20"-2"0,-14-5 0,-18-3 0,-2-1 0,6 2 0,3 1 0,3 1 0,6 1 0,12 1 0,14 2 0,9 1 0,0-4 0,-4-2 0,-4-3 0,-2-2 0,-2 0 0,-3-1 0,-2 0 0,6 2 0,10 4 0,9 4 0,3 1 0,-3-2 0,0 1 0,3 1 0,3 5 0,3 6 0,1 8 0,1 7 0,1 3 0,2-1 0,1-2 0,-1-2 0,0-3 0,-1-3 0,0-6 0,-1-5 0,0-6 0,-3-14 0,-6-18 0,-7-12 0,-6-5 0,2 11 0,7 15 0,7 11 0,5 6 0,3 1 0,6-2 0,12-3 0,4-1 0,-3 4 0,-7 4 0,-10 5 0,-2 1 0,-1 0 0,0 0 0,0 0 0,3 0 0,-2 0 0,-3 0 0,-7 0 0,2 0 0,-3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773 526 24575,'-26'-6'0,"-16"-9"0,-22-15 0,-20-14 0,36 16 0,1-1 0,1-2 0,2-2 0,3 1 0,3-1 0,-21-27 0,17 12 0,15 19 0,7 15 0,2 7 0,-2 3 0,-1 0 0,3 0 0,3 2 0,3 1 0,3 0 0,3 2 0,2 6 0,1 5 0,-3 22 0,0 12 0,1 1 0,3-7 0,4-23 0,0-12 0,0-5 0,2-5 0,1-6 0,2-12 0,0-10 0,0-6 0,0-1 0,-1 7 0,-1 8 0,-3 7 0,-1 8 0,-1 3 0,1 1 0,0 0 0,0 1 0,2 2 0,3 0 0,3-1 0,3 0 0,0 0 0,7 3 0,6 3 0,3 0 0,-2 1 0,-6 0 0,-3 0 0,13 0 0,17 2 0,2-1 0,-9-1 0,-22-1 0,-15-2 0,-5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0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24575,'0'15'0,"-2"11"0,-1 22 0,3 32 0,4-19 0,1 5 0,1 2 0,1-1 0,1-6 0,0-3 0,6 29 0,-7-42 0,-3-6 0,-2-3 0,-2-6 0,-1-8 0,0-5 0,0 2 0,-2 13 0,1 15 0,0 1 0,1-11 0,0-19 0,0-13 0,1-5 0,-2-7 0,0-6 0,-3-10 0,-6-12 0,-1-1 0,1 6 0,1 7 0,2 12 0,1 5 0,1 2 0,2 4 0,2 9 0,1 6 0,0 9 0,1 7 0,3 3 0,2-2 0,1-7 0,3-10 0,0-7 0,3-3 0,0-3 0,3-6 0,9-10 0,14-11 0,13-11 0,6-3 0,-10 9 0,-17 11 0,-17 11 0,-11 6 0,-4 0 0,0-3 0,1 3 0,1-3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1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24575,'33'-1'0,"41"0"0,-15 1 0,6-1 0,16 1 0,4-1 0,9-1 0,0 0 0,-4-3 0,-3-1 0,-10 0 0,-4-2 0,-16 2 0,-6-1 0,11-4 0,-31 6 0,-10 0 0,0 1 0,-3 1 0,-7 0 0,1-1 0,9-3 0,7 0 0,-2 1 0,-9 3 0,-10 1 0,-5 1 0,1 1 0,2-2 0,-1 1 0,0-1 0,-5-1 0,-10-3 0,-12-4 0,-2 0 0,4 2 0,11 3 0,11 3 0,3-1 0,-1-2 0,1 2 0,-3 0 0,-2 1 0,0 2 0,9 4 0,7 5 0,20 10 0,4 0 0,-4-2 0,-12-7 0,-16-5 0,-10 3 0,-4 7 0,-7 6 0,-5 1 0,-2 2 0,-4 1 0,3-1 0,4-5 0,7-8 0,7-9 0,-19-7 0,17 4 0,-15-4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1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0 603 17665,'47'-19'0,"13"-5"1550,-6 3 1,7-2-1551,11-6 0,3-2 0,6-4 0,1-1 0,-1-1 0,-3 0 591,-17 7 1,-3 0-592,-9 6 0,-2 2 623,33-15-623,-13 8 2003,-8 5-2003,-15 5 0,-17 8 0,-12 6 0,-6 3 0,8 0 0,6-2 0,0 0 0,-6 0 0,-9 2 0,-5 1 0,-2 1 0,1 0 0,-1-1 0,1 0 0,1-1 0,0 0 0,1-1 0,0 0 0,-1 1 0,-1-1 0,0 0 0,1-1 0,1-2 0,-2 0 0,-5 2 0,-9 0 0,-13 3 0,-12 0 0,-8 1 0,-3 0 0,1 1 0,10-1 0,13 1 0,21 0 0,23-1 0,14-1 0,47-2 0,-30 1 0,1 0 0,47-3 0,-22 1 0,-53 3 0,-21 2 0,-8 4 0,-5 7 0,-7 15 0,-10 18 0,-8 15 0,-1 4 0,4-11 0,10-17 0,10-20 0,7-11 0,3-7 0,1-1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2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24575,'2'10'0,"0"0"0,5 9 0,9 15 0,14 23 0,-4-11 0,6 4 0,12 15 0,6 3 0,-9-15 0,2 1 0,4 3-358,0-3 1,3 3 0,1 2-1,1-2 358,-1 1 0,1-1 0,-1 0 0,-2-2 0,9 9 0,-2-1 0,-4-5 0,8 11 0,-13-14 0,-22-21 0,-22-24 0,-2 0 0,2 5 0,0 1 1430,-1-4-1430,-1-3 0,-1-5 0,-3-4 0,-4-4 0,-4-3 0,-10-4 0,-5 1 0,1 2 0,4 3 0,10 2 0,7 2 0,1 1 0,-1-1 0,1 0 0,1 1 0,8 2 0,1 0 0,9 3 0,2 0 0,1 0 0,-2-1 0,-5-2 0,-5-1 0,-2 0 0,-1 0 0,0-1 0,3-2 0,2-1 0,1-4 0,-2-5 0,-3-5 0,-1-4 0,-1-2 0,0 1 0,0 2 0,-1 4 0,0 4 0,0 5 0,0 3 0,0 0 0,0 1 0,-2 1 0,-3 1 0,2 0 0,-2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2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24575,'14'8'0,"26"10"0,34 15 0,-23-10 0,5 1 0,11 5 0,3 1 0,3 1 0,-1-1 0,-5-2 0,-2 0 0,-7-4 0,-4-2 0,28 11 0,-29-10 0,-19-8 0,-12-2 0,0 4 0,16 8 0,14 7 0,1-2 0,-11-8 0,-16-7 0,-3-2 0,4 2 0,-1-2 0,-8-4 0,-9-5 0,-5-1 0,5 4 0,5 6 0,2 0 0,-2-2 0,3 1 0,6 3 0,7 2 0,0-2 0,-9-5 0,-10-6 0,-3-1 0,7 3 0,17 10 0,6 3 0,-4 0 0,-15-10 0,-14-9 0,-4-8 0,0-7 0,1-11 0,-1-11 0,-2 1 0,-1 6 0,-1 12 0,2 12 0,-1 4 0,1 1 0,1 0 0,-1 5 0,2 7 0,-1 9 0,0 6 0,-1 2 0,0-2 0,0-2 0,0-5 0,1-4 0,0-6 0,0-4 0,0-3 0,0 1 0,-1 2 0,-3 4 0,-3 2 0,-3 2 0,-10 0 0,-18 0 0,-19-1 0,-9-2 0,10-3 0,22-3 0,16-2 0,6-3 0,-3 0 0,0 1 0,3-1 0,6 1 0,-11 1 0,12-1 0,-11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3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2312 1289 24575,'-25'-13'0,"-29"-18"0,4 2 0,-8-2 0,-20-11 0,-6-2 0,19 10 0,-2 0 0,-2-1-350,-4-1 1,-2 1-1,0-1 350,1 0 0,-1 1 0,2 0 0,5 1 0,0 0 0,3 0 128,-23-13 1,6 0-129,16 5 0,6 0 0,12 6 0,4 1 0,-32-24 0,6 11 0,4 12 792,5 10-792,14 8 0,13 8 0,14 3 0,1 0 0,-2-3 0,-4 0 0,-1-3 0,-3-3 0,-10-5 0,-9-4 0,0 4 0,13 7 0,20 12 0,13 8 0,7 6 0,0 4 0,1 1 0,1 4 0,1 3 0,1-1 0,-2-6 0,-4-11 0,-11-34 0,-5-4 0,-11-26 0,2 11 0,4 11 0,7 14 0,10 14 0,8 11 0,10 4 0,13 0 0,11 1 0,3-3 0,-8-2 0,-13-1 0,-12-1 0,-7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24575,'7'13'0,"3"6"0,8 4 0,12 9 0,17 8 0,18 8 0,11 1 0,-9-9 0,-20-15 0,-20-17 0,-18-12 0,-3-7 0,0-3 0,0-2 0,1 0 0,-1 3 0,-2 4 0,-2 4 0,0-2 0,1-2 0,0 0 0,0 1 0,-2 4 0,-1 2 0,1-1 0,-1 0 0,1-5 0,0-4 0,-1 1 0,1 1 0,0 6 0,0 3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4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24575,'27'3'0,"6"2"0,21 6 0,15 3 0,6 1 0,-2-2 0,-12-2 0,-11-1 0,-9-2 0,-14-1 0,-12-5 0,0 0 0,9 0 0,4 1 0,-2 0 0,-9-1 0,-2 4 0,15 5 0,16 5 0,4-1 0,-12-5 0,-18-6 0,-12-1 0,-3-2 0,3 2 0,10 4 0,6 4 0,1-1 0,-6 0 0,-10-5 0,-2-1 0,7 2 0,5 2 0,7 2 0,5-1 0,-3-2 0,-6-3 0,-8-1 0,2 0 0,4 1 0,1 1 0,-5-3 0,-18-10 0,-28-23 0,-30-20 0,21 19 0,-2 2 0,-34-24 0,26 22 0,28 19 0,20 11 0,5 3 0,6 5 0,5 6 0,6 5 0,2 3 0,2 6 0,5 3 0,8 3 0,3-2 0,-4-8 0,-13-9 0,-12-8 0,-9-2 0,1 3 0,4 4 0,4 3 0,0 1 0,-3-5 0,-6-2 0,-11-2 0,-9 4 0,-14 8 0,-16 7 0,-14 2 0,5-6 0,13-7 0,9-5 0,5-2 0,-6 3 0,3-2 0,14-5 0,7-10 0,10 3 0,-3-3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4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24575,'18'2'0,"9"1"0,43 3 0,-15-1 0,4-1 0,8 2 0,2-1 0,1-1 0,-3 0 0,28 0 0,-42-3 0,-27-1 0,-14 2 0,15 4 0,37 8 0,-13-4 0,6 1 0,14 2 0,3 0 0,4 1 0,-2 0 0,-7-2 0,-4 1 0,30 6 0,-41-6 0,-32-7 0,-13-3 0,3 3 0,5 4 0,2 0 0,0 2 0,-6-4 0,-3 0 0,-1-1 0,-4-2 0,-2-1 0,1-2 0,-1 0 0,-1-1 0,-1 1 0,1 1 0,1 1 0,2 2 0,4 4 0,3 5 0,1 1 0,-2-2 0,-4-10 0,-3-9 0,-1-13 0,1-13 0,0-7 0,-2-1 0,0 8 0,0 8 0,-1 9 0,0 6 0,-3 5 0,-4 6 0,-6 3 0,-7 5 0,-5 8 0,2 6 0,7 6 0,7-1 0,6-6 0,2-7 0,0-6 0,0 0 0,0 4 0,-1 1 0,-1-1 0,1-3 0,-1 0 0,2-1 0,-1-1 0,1-3 0,3-4 0,-2-2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24575,'11'-20'0,"3"-9"0,2-9 0,0-5 0,-1-3 0,0-5 0,-1-1 0,-1 7 0,-4 15 0,-3 16 0,-3 9 0,-2 3 0,0 0 0,0-1 0,0 1 0,0 0 0,0 1 0,-2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24575,'37'1'0,"2"-2"0,1-1 0,-12-1 0,-16 0 0,-9 2 0,-2 2 0,-1 2 0,0 4 0,-2 5 0,-1 4 0,-1 7 0,1 2 0,1-1 0,1-6 0,0-9 0,1-8 0,-2-2 0,2-1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453 527 21383,'-31'-30'0,"-13"-11"1528,-19-20-1528,-2-3 539,13 12-539,15 12 275,16 13-275,5 3 850,-2-2-850,-4-6 0,-2 0 0,0 2 0,6 8 0,8 8 0,4 5 0,5 4 0,0 3 0,1 8 0,1 4 0,0 11 0,-1 5 0,0 6 0,0-1 0,0-7 0,0-10 0,0-10 0,0-16 0,0-17 0,0-14 0,-1-2 0,1 14 0,1 15 0,4 11 0,5 3 0,7 1 0,24 2 0,15 1 0,2 0 0,-15-2 0,-27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0 24575,'-9'11'0,"-6"9"0,-17 23 0,-20 35 0,18-22 0,-2 7 0,-8 19 0,-1 6-262,13-24 1,-1 2 0,1 1 261,0-1 0,0 1 0,0-2 0,-12 25 0,3-4 96,5-13 1,3-5-97,7-14 0,2-3 0,-14 26 0,11-25 0,8-22 0,6-11 591,5-7-591,2-3 0,0-1 0,3-5 0,1-5 0,1-9 0,-4-12 0,-3-12 0,-7-11 0,-3-3 0,2 11 0,6 17 0,5 21 0,5 24 0,0 22 0,0 14 0,1 1 0,1-13 0,2-21 0,2-15 0,-1-5 0,0-3 0,-1-2 0,1-3 0,6-6 0,13-14 0,22-19 0,15-14 0,4-5 0,-14 12 0,-22 19 0,-18 16 0,-11 11 0,-3 2 0,-1-2 0,2 1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3:5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623 286 24575,'-23'-6'0,"-5"-2"0,-17-9 0,-19-12 0,-17-13 0,-1-5 0,14 4 0,19 12 0,17 13 0,11 8 0,10 5 0,4 4 0,-1-1 0,-4-1 0,-7-2 0,-1 0 0,5 1 0,6 5 0,5 5 0,1 9 0,-2 11 0,-1 4 0,1-3 0,2-9 0,2-10 0,1-8 0,0-7 0,0-9 0,0-7 0,0-5 0,0 1 0,-1 7 0,1 8 0,2 6 0,12 5 0,22 3 0,21 2 0,14 0 0,-4 1 0,-20-3 0,-21-1 0,-17 0 0,-8 0 0,-2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1844 1 24575,'-3'20'0,"-9"24"0,-2 0 0,-3 8 0,-9 25 0,-4 11 0,2-4 0,-3 8 0,-2 4-896,3-6 1,-2 4 0,-1 2 0,0 0 895,6-15 0,-1 0 0,0 1 0,0 0 0,-1-2 0,2-2 0,-1 1 0,0-2 0,0-2 0,0-3 110,-2 3 0,0-3 0,1-3 0,1-6-110,-15 28 0,1-13 0,9-22 0,1-9 0,-14 12 0,8-14 0,0 0 2689,-2 7-2689,3-2 452,8-9-452,7-14 0,4-7 0,-3 5 0,-9 10 0,-13 8 0,-27 3 0,26-24 0,-5-2 0,-9-1 0,-3 0 0,-1-2 0,1-1 0,9-3 0,3-1 0,-19 6 0,37-11 0,22-11 0,12-10 0,5-12 0,6-8 0,1 0 0,-1 5 0,-6 12 0,-4 9 0,-2 12 0,-2 11 0,-1 15 0,0 5 0,0 0 0,1-6 0,2-11 0,0-4 0,0-6 0,0-3 0,1 0 0,3-1 0,10 2 0,6-3 0,1 0 0,-5-2 0,-9-1 0,-7-1 0,-1-3 0,0-4 0,3-35 0,-3 27 0,3-21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75 24575,'-20'2'0,"-13"-1"0,-17-3 0,-8-1 0,7-1 0,15 0 0,15 1 0,6 1 0,3 1 0,4 0 0,3 0 0,3 1 0,-1 0 0,-7 0 0,-12 0 0,-4 0 0,3 0 0,9 0 0,9 0 0,-4-1 0,-6-1 0,-4 0 0,2 1 0,7 1 0,6-1 0,5 0 0,3 3 0,3 7 0,5 8 0,3 8 0,5 13 0,0 2 0,-1-4 0,-3-8 0,-7-14 0,-5-10 0,-6-8 0,-14-18 0,-13-13 0,-6-8 0,1 0 0,9 8 0,10 10 0,5 6 0,4 7 0,7 8 0,6 3 0,8 0 0,11-2 0,23 0 0,22 0 0,6 0 0,-14 2 0,-26 1 0,-26 0 0,-10-1 0,-3 0 0,-3 0 0,3 0 0,-1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1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2129 237 24575,'-63'-4'0,"-37"-1"0,23 2 0,-7-1 0,16 2 0,-3-1 0,0 1 0,0 0 0,0-1 0,2 1 0,-30-3 0,4 0 0,19 0 0,8-1 0,-17-5 0,33 1 0,18-2 0,-13-1 0,-36-3 0,27 7 0,-4 0 0,-4 1 0,-1 0 0,4 0 0,2 0 0,-30-5 0,39 4 0,25 4 0,12 2 0,1-2 0,-6-1 0,-3 0 0,5 1 0,4 2 0,6 1 0,4 1 0,0 0 0,0-1 0,-2 1 0,0 0 0,-1 1 0,1 5 0,1 8 0,0 11 0,0 5 0,1 2 0,1-3 0,1-7 0,0-7 0,0-6 0,-2-11 0,-10-23 0,-7-12 0,-2-3 0,4 9 0,10 22 0,4 6 0,2 1 0,1 1 0,1 0 0,3 0 0,6 1 0,3-2 0,10 1 0,5 1 0,2 2 0,1 2 0,-4 1 0,-8 0 0,-6-3 0,-24-12 0,7 7 0,-13-7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5912 518 24575,'-22'1'0,"-28"0"0,-47-1 0,25-2 0,-6-3 0,-11-1 0,-4-3 0,25 2 0,0-2 0,-3-1-455,-5-2 1,-2-1-1,-3-1 455,-9-2 0,-3 0 0,-3 0 0,17 3 0,-1 1 0,-2-1 0,-1 1-499,-8 0 0,-2 0 0,-2 0 1,0 2 498,-3-1 0,-2 2 0,0 0 0,1 1 0,1 1 0,1 0 0,0 1 0,-1 0 0,-2 0 0,0 0 0,1 0 0,1 1-327,6 0 1,0 0 0,3 1 0,1 0 326,7 0 0,2 0 0,2 0 0,2 1-5,-13-1 0,3 0 1,6 0 4,-7 1 0,10-1 419,21 2 0,6-1-419,-15-2 2262,-17-6-2262,28 3 0,-4 1 780,-10-1 0,-4 0-780,-8 0 0,-3 0 0,0 1 0,-2 0 0,-1 1 0,0 0 0,0 1 0,2 0 9,9 1 0,5 1-9,-28-1 0,43 3 0,34-1 0,15 1 0,2 1 0,-5-1 0,-18-3 0,-20-3 0,-12-1 0,6 1 0,21 3 0,19 3 0,9 1 0,3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1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24575,'14'5'0,"10"8"0,17 13 0,27 18 0,-23-13 0,4 3 0,11 7 0,3 4 0,11 5 0,3 0 0,6 2 0,3-2-149,-26-18 0,1-1 0,1-2 149,1-2 0,0-2 0,0-2 0,30 9 0,-1-4 0,-5-3 0,-3-3 0,-12-4 0,-6-2 0,26 4 0,-42-11 0,-24-7 0,1 1 0,17-1 0,6 0 447,-9 0-447,-13-2 0,-19 1 0,-6 1 0,-5-2 0,-3-1 0,-4-3 0,-4-3 0,-2-4 0,-1-3 0,2-2 0,7 2 0,2 3 0,2 3 0,1 5 0,13 11 0,16 11 0,10 7 0,4 2 0,-11-8 0,-10-5 0,-5-1 0,-3-3 0,-5-3 0,-7-2 0,-12-2 0,-11 1 0,-11 1 0,-1 0 0,8-2 0,11-3 0,10-1 0,-3-2 0,6 1 0,-6-2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2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1551 1 24575,'-11'24'0,"-8"15"0,-17 29 0,10-21 0,-4 4 0,-5 7 0,-2 3 0,-5 8 0,-1 3 0,-3 10 0,0 3-171,14-22 1,1 1 0,1 0 170,0 1 0,1-1 0,1-1 0,-9 22 0,1-6 0,7-18 0,2-7 0,-15 14 0,5-15 0,2-3 0,1 1 0,-1-2 511,-3-6-511,1-7 0,-1-2 0,-2 2 0,-2 4 0,1 0 0,4-5 0,11-11 0,8-9 0,-1 0 0,-5 2 0,-3 2 0,2-2 0,3-2 0,-1 0 0,-2 1 0,-1-1 0,5-3 0,6-3 0,-1 0 0,-9 2 0,-10 2 0,0-1 0,11-8 0,16-11 0,11-10 0,2-7 0,2-6 0,4-5 0,4-5 0,12-11 0,12-15 0,9-12 0,-20 33 0,1-2 0,0-2 0,1-1 0,1-2 0,0 0 0,-1-1 0,0 0 0,-4 5 0,-1 1 0,14-36 0,-13 19 0,-7 17 0,-1 9 0,-3 9 0,-4 4 0,-2 3 0,-1 2 0,1-1 0,0 1 0,-3 5 0,-2 5 0,-1 5 0,2-1 0,2-4 0,3-3 0,-2 1 0,-3 4 0,-1 3 0,0-4 0,0-3 0,1-3 0,-1 2 0,-2 5 0,-1 3 0,1 1 0,-1-1 0,0 2 0,-1 1 0,-1 2 0,-2 1 0,-11 6 0,-36 16 0,-13 4 0,2-2 0,18-10 0,46-15 0,26-16 0,4-1 0,17-11 0,-15 5 0,-10 6 0,-9 6 0,-9 7 0,5 4 0,5 0 0,0 1 0,-1 3 0,-7 5 0,1 6 0,7 7 0,10 4 0,2-2 0,-6-5 0,-10-9 0,-10-6 0,-3-4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24575,'21'3'0,"29"2"0,-3-3 0,7 1 0,19 0 0,6 0 0,14 1 0,2-1 0,-2 0 0,-3 0 0,-15-1 0,-5 1 0,27-1 0,-43 0 0,-22 0 0,-3 1 0,7-1 0,4 0 0,0 0 0,-5-1 0,-8 1 0,-8 0 0,-9-1 0,-7-1 0,-4 0 0,-6-3 0,-3-2 0,-7-6 0,-1-2 0,4 0 0,5 4 0,4 4 0,1 4 0,-1-1 0,1 1 0,0 0 0,12 3 0,6 4 0,8 3 0,-2 1 0,-6-1 0,-6-1 0,-2-1 0,-1 1 0,0 1 0,-2-1 0,-2-1 0,-8 1 0,-9 0 0,-8 1 0,0 1 0,8-3 0,8-2 0,8-6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1675 785 24575,'-19'-6'0,"-13"-3"0,-17-9 0,-15-9 0,-10-9 0,-4-9 0,0-5 0,-3 0 0,33 22 0,-3 2 0,-7-2 0,-3 1 0,-10-3 0,-3 1 0,-7-3 0,-1 1 0,4 1 0,1 3 0,4 1 0,3 1 0,9 4 0,4 3 0,-25-7 0,33 10 0,30 8 0,16 3 0,3 1 0,0-1 0,-1 1 0,0-1 0,-2 0 0,1-1 0,-1-3 0,0-4 0,-1-2 0,-1-1 0,-1 5 0,-1 6 0,-1 6 0,-2 7 0,-2 8 0,1 8 0,0 4 0,4-2 0,4-6 0,0-8 0,2-6 0,1-3 0,-1-3 0,1-10 0,-1-15 0,1-11 0,-1-4 0,1 6 0,0 11 0,1 9 0,0 6 0,0 5 0,5 3 0,10 5 0,9 4 0,13 3 0,9 3 0,-4-3 0,-10-3 0,-10-4 0,-2-4 0,2-1 0,-3 1 0,-8 0 0,-10-2 0,-3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4:5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1415 24575,'-1'-16'0,"-1"-10"0,-6-20 0,-4-14 0,-2-6 0,0 0 0,3 0 0,0-1 0,-1 3 0,2 3 0,2 6 0,1 1 0,-2 1 0,-2 3 0,1 9 0,2 12 0,5 10 0,1 10 0,1 4 0,0 2 0,0 3 0,0 0 0,0-1 0,-1-1 0,1-3 0,-1-4 0,-1-1 0,1-3 0,1-2 0,1 0 0,0-2 0,0 1 0,0 2 0,0 1 0,1 4 0,-1 1 0,1 2 0,-1 1 0,0 2 0,0 0 0,0 0 0,0 0 0,0-1 0,0 0 0,0-1 0,2-2 0,2-5 0,3-1 0,0 1 0,0 3 0,-2 1 0,10-6 0,14-9 0,9-5 0,0 0 0,-10 7 0,-12 5 0,-3 4 0,-1-1 0,0 0 0,-1 2 0,-2 1 0,0 1 0,0 0 0,0 1 0,-3 2 0,-1 2 0,1-2 0,3-2 0,2-3 0,1 1 0,1 0 0,4 0 0,6-2 0,0 1 0,-6 4 0,-7 3 0,-7 3 0,-3 2 0,-4 0 0,-6 2 0,-10 5 0,-22 9 0,-20 7 0,-20 7 0,34-12 0,-1 0 0,-37 16 0,19-4 0,26-10 0,24-9 0,6-3 0,-5 3 0,-13 9 0,-14 7 0,-2 0 0,10-7 0,17-10 0,11-7 0,3-3 0,-1 1 0,-7 4 0,-9 4 0,-9 4 0,0-1 0,9-4 0,11-5 0,6-3 0,2-2 0,1 0 0,0 4 0,0 8 0,-1 8 0,0 0 0,1-6 0,0-12 0,2-15 0,1-14 0,1-6 0,1 1 0,-1 5 0,0 8 0,-1 8 0,1 4 0,4 3 0,8-1 0,7 1 0,1 0 0,-5 2 0,-9 2 0,-4 1 0,-2 0 0,0-2 0,6-5 0,-5 4 0,3-2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1827 405 24575,'-23'-2'0,"-18"1"0,-47 0 0,18 1 0,-6 0 0,-16 0 0,-3 0 0,-4 1 0,1-2 0,9 1 0,4-1 0,17 1 0,6-2 0,-36 0 0,30 0 0,9 2 0,-1 0 0,-20 0 0,29 0 0,-1 0 0,-46-1 0,17 0 0,34 0 0,27 1 0,9 0 0,4-1 0,5-1 0,4-1 0,2-4 0,1-6 0,0-7 0,-2-5 0,-1 0 0,-1 0 0,-1 4 0,1 2 0,-1 4 0,0 1 0,0 1 0,2-1 0,2-1 0,1 1 0,0 2 0,-1 5 0,0 3 0,0 1 0,8-6 0,9-4 0,2-2 0,-4 3 0,-9 4 0,-7 3 0,-2-1 0,1-3 0,0-2 0,0 0 0,0 1 0,-1 4 0,-2 2 0,-12 5 0,-16 5 0,-17 4 0,-10 3 0,4-2 0,15-5 0,18-3 0,16-3 0,19-7 0,-6 3 0,7-2 0,-12 4 0,2 2 0,6 1 0,5 0 0,2 1 0,-4 0 0,-7 0 0,-5 0 0,0 4 0,3 3 0,2 1 0,-2-2 0,-2-3 0,-1-1 0,2 0 0,3 1 0,2 0 0,1 0 0,2 0 0,4 1 0,4 2 0,1 0 0,-3-2 0,-7-2 0,-5-1 0,-3 0 0,-1-1 0,1 1 0,2 1 0,1 0 0,0 0 0,2 0 0,-5-2 0,1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21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39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1420 1 24575,'-7'18'0,"0"5"0,-3 12 0,-2 12 0,-2 11 0,-1 8 0,-1 4 0,1-4 0,1-1 0,-1-4 0,0-7 0,-1-5 0,2-8 0,4-10 0,3-4 0,3-5 0,1-5 0,-1 5 0,-2 3 0,-1 0 0,0 1 0,1-6 0,-1 0 0,-3 8 0,1 2 0,2-6 0,4-10 0,3-10 0,2-4 0,0 0 0,-1-2 0,0-13 0,-2-9 0,-1-9 0,-2-6 0,0 3 0,-2 1 0,1-1 0,-2 0 0,1-2 0,-2-4 0,-4-2 0,-1 0 0,-2 2 0,3 5 0,2 3 0,4 5 0,1 8 0,1 5 0,-2-3 0,-1 0 0,1-1 0,2 3 0,2 9 0,1 2 0,0 2 0,0-1 0,-1-2 0,-1-4 0,-2 0 0,2 1 0,0 4 0,3 3 0,-1 2 0,-1-2 0,-2-2 0,1 2 0,0 2 0,2 6 0,-1 4 0,1 5 0,0 7 0,-2 9 0,0 10 0,-1 5 0,0 5 0,2 4 0,0 6 0,2 9 0,0 4 0,1 3 0,0-1 0,3 2 0,3 4 0,0 0 0,0-7 0,-4-8 0,-3-3 0,-1 6 0,1 13 0,2 13 0,0 5 0,-2-50 0,1 2 0,0 0 0,0 1 0,1 3 0,0 2 0,1 1 0,1 0 0,0-3 0,0-1 0,3 35 0,-2-28 0,-3-20 0,-1-10 0,0-4 0,-1-6 0,0-4 0,1-3 0,0 2 0,1 4 0,0 2 0,-1 1 0,0 1 0,0 2 0,-1-1 0,0-3 0,0-5 0,0-4 0,0-1 0,0-4 0,0-3 0,2-3 0,-1-2 0,0-2 0,-3-4 0,-4-4 0,-3-6 0,-2-1 0,-1 2 0,0 2 0,-1-1 0,-5-1 0,-6-2 0,-9-2 0,-5-3 0,2 2 0,5 1 0,11 3 0,4 3 0,-10-3 0,-11-2 0,-11-1 0,-5 0 0,7 4 0,5 1 0,9 4 0,12 3 0,9 3 0,-2-1 0,-12-4 0,-15-4 0,-10-5 0,-1 0 0,14 3 0,14 5 0,13 5 0,8 4 0,-2-1 0,-6-1 0,-18-4 0,-15-2 0,-3-2 0,9 3 0,18 2 0,12 3 0,3 1 0,1-1 0,1 0 0,2 1 0,3-4 0,5-7 0,4-9 0,1-8 0,0-1 0,-5 2 0,0 0 0,1 0 0,0 0 0,0 0 0,-2 3 0,-2 3 0,-1 0 0,1 2 0,-1 3 0,0 4 0,-2 7 0,2 4 0,1 0 0,7-1 0,11-4 0,12-6 0,17-9 0,15-8 0,8-4 0,3-3 0,1 2 0,-2 4 0,-2 4 0,6 0 0,7-5 0,4-2 0,-4 1 0,-18 6 0,-25 8 0,-14 5 0,-10 2 0,-4 2 0,-4 3 0,-3 1 0,0 0 0,6-5 0,5-5 0,2-5 0,-3 1 0,-7 5 0,-4 3 0,-3 5 0,-1-2 0,0 1 0,-1 1 0,1-1 0,2-2 0,0-3 0,-1 2 0,-2 3 0,-3 5 0,-2 1 0,-2 0 0,0 0 0,-3-1 0,-1-1 0,2 2 0,4 0 0,9 1 0,10-2 0,13-1 0,11-3 0,-1 1 0,-10 2 0,-15 2 0,-13 5 0,-5 5 0,-2 10 0,-4 8 0,-4 8 0,-2 1 0,-2 0 0,-1-2 0,1-4 0,4-7 0,4-10 0,5-8 0,2-6 0,-2-9 0,-2-11 0,-1-8 0,1-2 0,2 5 0,1 8 0,2 6 0,-1 5 0,1 2 0,0 1 0,0 1 0,0 0 0,0-2 0,0 0 0,0 1 0,-6 2 0,-3 2 0,-1 0 0,1-1 0,5 0 0,2-1 0,2-1 0,0 2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5:50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2155 12 24575,'-9'-1'0,"-7"0"0,-10-1 0,-5-1 0,2 2 0,-3-1 0,-15 2 0,-40-1 0,26 0 0,-4 1 0,-5 0 0,1 0 0,4 1 0,5-1 0,-24 1 0,37-1 0,21 0 0,6-1 0,-7 1 0,-10 0 0,-8 0 0,5 0 0,12 0 0,12 0 0,6 0 0,3 0 0,2 0 0,2 0 0,2 0 0,1 2 0,1 5 0,-1 7 0,0 14 0,0 16 0,0 15 0,0 12 0,0 5 0,0 3 0,-1 4 0,-2 8 0,-1 9 0,2-43 0,-1 3 0,0 8 0,1 1 0,0 2 0,0 0 0,-1 0 0,-1-1 0,1-5 0,0-2 0,-1-2 0,1-1 0,0 2 0,-1 2 0,1 2 0,-1 1 0,-3 4 0,-1 0 0,-2 0 0,-2-2 0,-2-4 0,0-1 0,0-7 0,-1-2 0,-8 42 0,6-12 0,1-2 0,0-1 0,-2-3 0,-2 1 0,2-5 0,0-4 0,1-2 0,0-4 0,0-6 0,3-8 0,2-4 0,4-9 0,2-6 0,1-6 0,0-6 0,1-3 0,2-3 0,0-1 0,0-3 0,2-2 0,-1 1 0,-1 3 0,0 4 0,-1 7 0,0 1 0,0 0 0,0-5 0,0-4 0,1-5 0,3-7 0,11-13 0,9-11 0,21-17 0,29-20 0,-26 23 0,4-2 0,12-10 0,2-4 0,2-5 0,-1-3 0,-4 0 0,-3-2 0,-4 2 0,-3-2 0,-4 4 0,0 0 0,0 4 0,1 1 0,1 1 0,0 1 0,-1 2 0,-1 0 0,-3 2 0,-1 0 0,-1 0 0,0 0 0,-1 1 0,1 1 0,-3 3 0,0 2 0,-2 2 0,-2 0 0,30-32 0,-4 0 0,1 1 0,-7 8 0,-8 10 0,-5 10 0,0 3 0,7 0 0,5 0 0,-6 7 0,-16 11 0,-21 9 0,-22 6 0,-17 1 0,-18-2 0,-9-3 0,-7-1 0,4-1 0,15 1 0,14 2 0,10 1 0,-9-1 0,-13-3 0,-8-2 0,4-1 0,10 1 0,-3 0 0,-14-1 0,-9-1 0,6 2 0,20 5 0,16 4 0,-5 0 0,-23-1 0,-20-1 0,-4-3 0,18 2 0,20 5 0,11 9 0,-6 17 0,-29 29 0,16-15 0,-3 3 0,-7 8 0,-2 2 0,-1 3 0,1 0 0,4 0 0,2 0 0,4 2 0,2 3 0,1 4 0,1 3 0,-1 5 0,0 2 0,0-1 0,1-1 0,4-7 0,0-3 0,2-8 0,2-4 0,-25 32 0,1-3 0,24-35 0,-2 1 0,-3 2 0,-1 2 0,-3 0 0,0-1 0,5-9 0,3-4 0,-15 14 0,11-10 0,13-9 0,-1 5 0,3-3 0,10-12 0,5-3 0,3-5 0,2-2 0,0-1 0,-1-1 0,1-2 0,1-2 0,3-5 0,6-10 0,10-19 0,17-27 0,-10 10 0,3-5 0,4-13 0,0-6 0,6-17 0,1-4-149,-12 25 1,0-2 0,0 0 148,-1 3 0,-1 0 0,-1 1 0,10-22 0,-2 3 0,-6 17 0,-2 4 0,-6 13 0,-1 4 0,10-25 0,-6 20 0,-5 16 0,-2 9 445,0-1-445,1-1 0,0 1 0,-1 4 0,-4 6 0,-2 5 0,-2 3 0,-3 3 0,-1 3 0,0 3 0,-2 0 0,-3 0 0,-14 6 0,-17 6 0,-12 5 0,-5 2 0,16-6 0,15-5 0,15-6 0,13-3 0,16-6 0,17-5 0,7-2 0,-7 1 0,-13 4 0,-12 3 0,-3 2 0,-3 0 0,-3 2 0,-4 2 0,-1-1 0,0 1 0,3 0 0,1 0 0,0 0 0,0 0 0,-4 1 0,0 2 0,-1 4 0,-1 7 0,-1 8 0,0 3 0,1 0 0,-1-3 0,1-2 0,-1-2 0,0-6 0,0-7 0,-1-6 0,-2-5 0,3 2 0,-2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00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2616 1291 24575,'-17'-4'0,"-20"-8"0,-36-13 0,17 6 0,-6-3 0,-12-4 0,-3-2 0,-9-5 0,-1-1 0,-4-4 0,1-2 0,1-3 0,2 0 0,4-1 0,2 1 0,7 3 0,2 2 0,7 4 0,1 1 0,6 4 0,0 0 0,-2 1 0,0 1 0,2 1 0,2 0 0,-34-16 0,26 10 0,23 6 0,5-1 0,-16-7 0,-9-4 0,-2-1 0,-5 0 0,1 0 0,1-1 0,12 9 0,21 9 0,11 7 0,6 3 0,-1 0 0,-1-1 0,-2 0 0,-6-2 0,-4 1 0,1 2 0,10 4 0,11 5 0,7 3 0,7 7 0,9 11 0,16 19 0,20 26 0,-18-22 0,4 3 0,5 5 0,1 2 0,4 1 0,1 1 0,1-1 0,0 1 0,-2-4 0,-1-1 0,-4-2 0,-1 0 0,-1-1 0,1-1 0,-1-2 0,1-1 0,2 0 0,1-1 0,3-1 0,0-2 0,0-1 0,0-1 0,-1-2 0,1 0 0,0 0 0,0 0 0,3 1 0,0-2 0,-2-1 0,0-2 0,34 19 0,-24-15 0,-24-13 0,-15-4 0,1 4 0,7 2 0,4 0 0,-1-6 0,-2-3 0,-4-4 0,-3 0 0,-4-2 0,-6-3 0,-7-3 0,-2-6 0,-1-7 0,-1-12 0,0-15 0,-1-13 0,-3-18 0,-4-14 0,-1-3 0,1 4 0,2 10 0,1 5 0,-1 15 0,-2 4 0,0-2 0,3 7 0,1 0 0,2 13 0,2 15 0,0-1 0,1-2 0,0 1 0,1 2 0,0 1 0,-1 0 0,0-1 0,-1 4 0,2 6 0,3 9 0,6 8 0,4 6 0,2 1 0,-5-3 0,-4-6 0,-4-5 0,-1-1 0,4 1 0,5 3 0,4 1 0,2 3 0,1 3 0,5 6 0,12 8 0,8 5 0,6 3 0,3-2 0,-8-3 0,-2 0 0,1 4 0,4 5 0,6 3 0,0 1 0,0-2 0,6 1 0,5 1 0,6 2 0,3 0 0,-9-6 0,-1-2 0,-5-5 0,-5-5 0,-1-3 0,-3-1 0,1-2 0,-3-2 0,1 0 0,-2-3 0,-3-2 0,-7-3 0,-10-3 0,-6-2 0,2-1 0,6-1 0,6 2 0,-1-1 0,-7 1 0,-7-1 0,-4-2 0,-3 0 0,-2-2 0,-6 0 0,-2-2 0,-2 0 0,-7 0 0,-10 0 0,-27 0 0,-36 0 0,25 0 0,-4-1 0,-10 0 0,-3 0 0,-4 0 0,0 0 0,1-1 0,2 1 0,5 0 0,1 1 0,7 0 0,2 0 0,5 0 0,2 0 0,-40 0 0,7 0 0,19-1 0,15 1 0,10-1 0,13 0 0,6 2 0,6-1 0,-3 1 0,-10-1 0,-7 0 0,3 0 0,9-3 0,11-7 0,2-12 0,-4-13 0,-2-6 0,1 0 0,5 7 0,5 8 0,2 3 0,1-1 0,1 4 0,0 5 0,0 6 0,0 5 0,2 0 0,0-2 0,1-1 0,-1 1 0,-1 3 0,-1 0 0,0 2 0,-1 0 0,-3 2 0,-6 4 0,-6 5 0,-11 6 0,-3 4 0,5-1 0,9-7 0,15-11 0,10-12 0,4-5 0,2-4 0,-4 5 0,-2 3 0,-4 6 0,3 4 0,8 2 0,17 3 0,10 2 0,4 2 0,-7 2 0,-17-3 0,-11-2 0,-8-3 0,-2-1 0,1 1 0,1 0 0,-1 1 0,-2-1 0,-5-1 0,-1 0 0,-4 1 0,4-1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24575,'8'8'0,"5"9"0,8 19 0,3 17 0,1 6 0,11 14 0,1-10 0,-2-14 0,-10-16 0,-18-26 0,-9-8 0,-1-4 0,-2-6 0,2 5 0,0-2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10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1 626 24575,'5'-1'0,"5"-1"0,11-1 0,28-1 0,46-2 0,-30 1 0,4 1 0,11-1 0,3 0 0,6 1 0,3 0-236,-27 2 0,2 1 0,1-1 236,9 1 0,2 0 0,3 0 0,11 0 0,3 0 0,3 0-552,-17 0 1,1-1-1,2 0 1,0 0 551,4-1 0,1 0 0,0 0 0,-1 0 0,-1 0 0,0 0 0,0-1 0,-2 1-222,-6 0 1,-1 0 0,-2 0 0,-2 0 221,12 0 0,-3 0 0,-5 0 0,18-1 0,-6 1 0,-13-2 0,-3 1 298,-9-1 1,-1 0-299,4 1 0,-1 0 1085,4 0 1,0 0-1086,0 1 0,0 0 515,3-1 1,0 2-516,-2-1 0,0 0 0,1 1 0,-2 1 0,-7 0 0,-4 1 0,25-1 0,-35 1 0,-24-1 0,4 0 0,14 1 0,7-1 0,-9 1 0,-12 0 0,-12 1 0,-8-1 0,-6-1 0,-7-4 0,-6-7 0,-5-6 0,-1-3 0,-2-1 0,-2-1 0,-1-1 0,1 2 0,0-3 0,-2-2 0,-3-6 0,-5-4 0,3 3 0,6 7 0,7 6 0,3 3 0,0-1 0,-1 2 0,-2 0 0,3 3 0,3 5 0,3 5 0,1 2 0,1 3 0,-3 3 0,-5 8 0,-10 14 0,-12 22 0,-16 24 0,19-27 0,0 1 0,0 0 0,1-1 0,-16 33 0,16-18 0,11-12 0,-1 3 0,-4 8 0,-5 10 0,-1 2 0,3-7 0,1-7 0,1-9 0,0-3 0,1-1 0,2-5 0,1 2 0,3-5 0,2-6 0,2-5 0,0-1 0,0 3 0,0 2 0,0-2 0,2-7 0,3-7 0,2-6 0,1 1 0,-1 2 0,-1 1 0,0-1 0,0-2 0,1-1 0,-2 3 0,0 0 0,2-2 0,12-5 0,17-5 0,21 0 0,19-1 0,5 3 0,10 0 0,9-1 0,-39 0 0,1 0 0,6 0 0,2 0 0,2-1 0,1-1 0,-5 1 0,0 0 0,-3-1 0,-1 1 0,-2-1 0,0 1 0,3-1 0,2 1 0,3-1 0,1 0 0,-3 0 0,-3 1 0,33-3 0,-34 2 0,-21 0 0,-6 0 0,-2 0 0,-6 1 0,-7 0 0,-9 2 0,-3-1 0,-2-1 0,-6-4 0,-6-4 0,-3-3 0,-1-2 0,1-1 0,-3-1 0,-7-2 0,-5-1 0,-8-3 0,-6-1 0,2 0 0,6 3 0,12 6 0,10 5 0,-4 3 0,-12-2 0,-16-4 0,-6-2 0,9 1 0,13 2 0,12 3 0,5 2 0,1 1 0,1 0 0,-3-2 0,-4 0 0,-1 0 0,1 1 0,2 2 0,-2-2 0,-4-1 0,-2-1 0,1 1 0,7 1 0,5 1 0,7 2 0,2 0 0,-3-2 0,-5-2 0,-4-2 0,3 2 0,4 4 0,6 5 0,3 7 0,-3 4 0,0 3 0,-2 3 0,0-3 0,2-4 0,2-4 0,1-5 0,0-1 0,6-7 0,3-4 0,4-11 0,0-3 0,-5 1 0,-3 6 0,-2 7 0,-1 7 0,4 4 0,11 3 0,12 1 0,2 0 0,-5-1 0,-13-3 0,-7 0 0,-1-1 0,0 1 0,0 0 0,-4 0 0,-1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6:19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973 355 24575,'18'-1'0,"16"-1"0,30-2 0,-14-1 0,5-1 0,13-2 0,3-1 0,6-2 0,1 0 0,-1-2 0,-2 1 0,-9 0 0,-4 1 0,-9 1 0,-4 0 0,27-7 0,-6-1 0,14-1 0,-33 9 0,2-1 0,8 0 0,3 1 0,5 0 0,0 1 0,-2 0 0,-2 0 0,-5 0 0,-3 1 0,41-10 0,-24 3 0,-13 5 0,-2 3 0,-5 2 0,-4 0 0,-6 0 0,-11 1 0,-6 2 0,-2 0 0,-3 2 0,-4-1 0,-8 0 0,-5-1 0,-2 1 0,1 0 0,-2 1 0,-2 1 0,-3 1 0,-4 2 0,-15 13 0,-27 22 0,10-8 0,-4 3 0,-16 10 0,-6 4 0,-9 5 0,-4 2 0,-3 1 0,-1 1 0,2-2 0,1 0 0,7-4 0,3-2 0,8-6 0,2-2 0,5-4 0,1-1 0,0 1 0,-1 1 0,-3 3 0,-1 2 0,-7 5 0,0 2 0,-2 2 0,2-1 0,7-5 0,2-3 0,12-7 0,4-2 0,-22 18 0,9-9 0,-10 5 0,-2 1 0,2-2 0,9-9 0,13-12 0,11-8 0,10-7 0,11-4 0,6-4 0,1-1 0,-1-1 0,1 0 0,-2 2 0,0 1 0,1-1 0,1 0 0,4-1 0,8 3 0,13 3 0,18 5 0,20 5 0,12 2 0,5 0 0,6-1 0,6 0 0,4 1 0,-44-10 0,1 1 0,1 0 0,1 1 0,4-1 0,1 0 0,1 0 0,1-1 0,-2 0 0,-2-1 0,40 6 0,-30-4 0,-28-5 0,-14-3 0,6-1 0,11-1 0,3 1 0,-12-1 0,-15-1 0,-10 0 0,5 1 0,6 1 0,-1 0 0,-1 1 0,-7-2 0,0 0 0,3 1 0,0-1 0,-2 1 0,7 1 0,5 1 0,1 1 0,-7-2 0,-11-1 0,-7-1 0,-7-3 0,-9-4 0,-18-8 0,-20-12 0,-25-16 0,27 13 0,-6-2 0,-14-8 0,-4-2 0,20 11 0,-2-1 0,0 0 0,-3-1 0,0 0 0,1 0 0,-26-15 0,3 2 0,15 6 0,4 1 0,11 5 0,4 1 0,-30-22 0,20 10 0,11 7 0,9 3 0,2-1 0,-5-5 0,-17-8 0,-16-3 0,34 25 0,-2 0 0,-1 0 0,-1 2 0,-39-20 0,13 8 0,17 9 0,17 7 0,16 8 0,1 1 0,-15-6 0,-19-7 0,-10-6 0,2 3 0,5 3 0,5 3 0,-7 2 0,2 0 0,15 6 0,19 4 0,19 7 0,7 2 0,6 1 0,2 0 0,5 1 0,7 1 0,14 3 0,22 2 0,31 4 0,-32-3 0,3 0 0,5 1 0,1 0 0,0 2 0,1-1 0,-2 1 0,-1 0 0,-2 0 0,0 1 0,-3 0 0,0 0 0,-5 0 0,-1-1 0,42 11 0,-5-3 0,1-2 0,3 1 0,1 5 0,-6-1 0,-12-1 0,-11-5 0,-17-6 0,-12-1 0,-11-3 0,-8 1 0,-2 0 0,7 6 0,12 4 0,4 0 0,-5-3 0,-13-8 0,-13-3 0,-2 1 0,-1 1 0,-1 1 0,1-4 0,2-6 0,5-6 0,11-9 0,15-14 0,12-10 0,5-4 0,-5 2 0,-10 9 0,-9 7 0,-3 6 0,0 1 0,-2 2 0,-5 6 0,-6 5 0,-5 4 0,-2 2 0,1 0 0,-3 0 0,-2 0 0,-4 2 0,-5-1 0,-6 3 0,-13-1 0,-15-1 0,-2 0 0,8-2 0,13 0 0,15 2 0,3 0 0,3-1 0,8-1 0,6-3 0,6-1 0,0 0 0,-3 3 0,-5 2 0,-3 1 0,-2 2 0,-1 1 0,1 0 0,4 2 0,2 1 0,-1 0 0,-4 1 0,-5 0 0,-2 4 0,0 4 0,1 3 0,0 3 0,1-3 0,-1-4 0,0-4 0,-1-1 0,1 0 0,-2-2 0,-1-2 0,-1-3 0,-12-2 0,9 0 0,-8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7:00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1558 16032,'45'-10'0,"11"-4"3698,17-6-3698,-9 3 1472,-22 3-1472,-18 8 787,17 2-787,43-9 0,-15-1 0,10-4 0,-10 0 0,6-3 0,0-1 482,8-4 0,2-3 0,1 0-482,3-3 0,0 0 0,-1 0 0,-5 0 0,-1 1 0,-3 0-104,-10 4 0,-3 2 0,-1-1 104,22-10 0,-3 1 0,-4 0 0,-1 1 0,2 0 0,-1 2 0,-2 1 0,-2 1 0,-8 5 0,-3 0 0,-13 6 0,-4-1 0,24-15 1121,-8-2-1121,3-5 331,12-6-331,-35 20 0,1 0 0,-2-1 0,-1 0 0,28-24 0,-20 12 0,-13 10 0,5 4 0,6-1 0,2-1 0,-5 4 0,-13 6 0,0 2 0,12-4 0,14-5 0,1 0 0,-12 5 0,-22 8 0,-16 8 0,-7 7 0,-1 3 0,1 11 0,5 20 0,4 30 0,4 23 0,-6-37 0,-1 1 0,-1 0 0,1-1 0,4 43 0,0 0 0,-1 4 0,-4-5 0,-1-4 0,-2-4 0,3 2 0,-2-38 0,1 1 0,2 8 0,1 1 0,0 0 0,0 0 0,-1-4 0,0-1 0,6 41 0,-3-12 0,3-3 0,2 0 0,2-3 0,-1-9 0,-1-10 0,3 3 0,5 8 0,3 5 0,2 2 0,2 2 0,0-3 0,0-5 0,-4-9 0,-8-19 0,-7-11 0,-3-5 0,1-2 0,1 6 0,2 3 0,1 1 0,-1-2 0,-3-6 0,3 2 0,1-2 0,0-1 0,-1-5 0,-5-10 0,-3-4 0,-2-3 0,-1 0 0,0-1 0,0-1 0,0-5 0,0-10 0,1-26 0,0-39 0,-7 16 0,-4-6 0,-7-22 0,-6-6 0,3 23 0,-2-2 0,-2 0-170,-1-2 1,-2-1 0,-1 2 169,2 4 0,0 1 0,1 2 0,-8-20 0,1 5 0,3 11 0,1 4 0,3 8 0,2 1 0,2 4 0,1-1 0,0 0 0,2-1 0,-2-2 0,0 1 0,1 3 0,0 0 508,-13-39-508,8 22 0,6 13 0,0 1 0,2 5 0,2 9 0,6 13 0,4 14 0,3 9 0,16 4 0,28 4 0,29 0 0,18-1 0,-4-1 0,-15-1 0,-16-2 0,-6-3 0,-3-3 0,5-1 0,9-1 0,15 2 0,15-3 0,-1-2 0,-11-3 0,-22 1 0,-17 4 0,-3 1 0,6 0 0,9-2 0,3 0 0,-4 2 0,-11 4 0,-10 0 0,6-3 0,22-5 0,28-6 0,-38 10 0,0 0 0,37-13 0,-29 4 0,-29 8 0,-14 5 0,-7 5 0,-4 2 0,1 0 0,-4 4 0,-4 5 0,-4 12 0,-10 21 0,-13 37 0,9-24 0,-1 4 0,-4 13 0,-3 1 0,0 4 0,0-1 0,1-5 0,0-1 0,-2 0 0,-1-2 0,0 1 0,-1 1 0,-4 10 0,-2 2 0,-2 5 0,0 0 0,-3 6 0,0 0 0,1-2 0,1-3 0,4-11 0,2-3 0,3-5 0,1-3 0,4-10 0,1-2 0,1-6 0,-1-1 0,-28 35 0,-7-7 0,-2-4 0,2-4 0,25-28 0,-2 0 0,0 0 0,0-2 0,-37 29 0,1-1 0,16-13 0,4-1 0,4-3 0,4-4 0,11-8 0,5-5 0,9-6 0,4-3 0,4-4 0,6-5 0,2-2 0,2-4 0,-2-5 0,-5-8 0,-10-11 0,-14-9 0,-13-7 0,-8-1 0,-6 4 0,3 6 0,8 6 0,11 4 0,0-2 0,-1 0 0,-2 2 0,0 2 0,9 5 0,9 4 0,6 0 0,6 0 0,0-1 0,-4-2 0,-6 0 0,0 2 0,4 2 0,5 2 0,4 1 0,1 1 0,2 2 0,3 4 0,2 7 0,1 8 0,0 5 0,1 4 0,2-2 0,-1-5 0,1-7 0,-2-9 0,0-7 0,0-7 0,1-15 0,-1-16 0,1-16 0,0-9 0,0 6 0,-1 12 0,0 17 0,0 15 0,4 8 0,7 6 0,10 2 0,18 0 0,16 0 0,-3 0 0,-12-1 0,-22 0 0,-17-1 0,-4 0 0,-3-1 0,-8-2 0,7 2 0,-4-2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7:12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3370 252 24575,'-6'0'0,"-1"0"0,-24-1 0,-28-1 0,-30-1 0,29 0 0,-5 0 0,-8-2 0,-1-1 0,-3-1 0,0-1 0,3-1 0,1 1 0,8-1 0,2 1 0,2 0 0,-1 1 0,-2 0 0,-3 0 0,-14 0 0,-5-1 0,19 3 0,-3-1 0,-1 0-251,-5 0 1,-2 0-1,-1-1 251,-4 0 0,-2 0 0,1 1 0,6-1 0,1 1 0,4 1 0,-15-2 0,7 2 0,24 1 0,9 1 0,3 0 0,35 2 0,8 1 0,-4-2 0,-13-1 752,-27-4-752,-18-3 0,5 1 0,16 2 0,21 6 0,0 10 0,-24 8 0,-14 6 0,-3 0 0,13-4 0,20-7 0,15-5 0,10-5 0,2 0 0,0 0 0,-4 2 0,-2 1 0,2-1 0,2 2 0,5 12 0,2 32 0,-1-3 0,0 7 0,1 19 0,-1 5 0,1 3 0,0 1 0,0-5 0,0-2 0,0-9 0,2-2 0,0-10 0,0-3 0,5 47 0,-1-23 0,-3-27 0,-3-20 0,-1-14 0,-1-5 0,0-6 0,3-1 0,7 0 0,21 1 0,38 4 0,-15-3 0,6 1 0,12 0 0,5 0 0,9 0 0,3 0 0,3 0 0,1-1 0,-6 1 0,-2 1 0,-9-2 0,-5 1 0,-15-2 0,-5 0 0,19 2 0,-18-3 0,-5 0 0,-5 0 0,-9 0 0,-15-1 0,-12-3 0,-10-7 0,-9-14 0,-19-23 0,-21-25 0,11 23 0,-6-3 0,-18-11 0,-7-1-192,17 18 1,-4 1-1,-1 0 192,-3 0 0,-2 1 0,1 2 0,6 4 0,0 2 0,3 2 0,-12-7 0,5 4 0,16 7 0,3 2 0,-22-13 0,14 9 0,15 11 0,11 7 575,11 6-575,2 2 0,-8-4 0,-13-3 0,-16-3 0,-3 0 0,5 3 0,16 5 0,15 4 0,10 2 0,5 1 0,-3-1 0,-1 0 0,-1 0 0,-4-1 0,-3 0 0,-2-1 0,2 1 0,1 0 0,1 0 0,0-1 0,2 0 0,4 3 0,5 2 0,0 6 0,0 8 0,-1 11 0,1 8 0,2 4 0,3-2 0,1-8 0,0-8 0,0-8 0,-2-7 0,-1-4 0,-1-4 0,-1-9 0,-1-13 0,0-10 0,0-6 0,1 7 0,-1 11 0,0 11 0,1 6 0,2 0 0,1-3 0,2-5 0,1-2 0,-1 1 0,-2 5 0,-1 5 0,2 2 0,5 1 0,6 1 0,4 0 0,3 0 0,11 1 0,9 2 0,4 2 0,-3 0 0,-12-1 0,-11-2 0,-8-2 0,-6 0 0,-7 1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28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1765 2227 24575,'-34'0'0,"-34"3"0,15 0 0,-5 0 0,-14 1 0,-3-1 0,-2 2 0,-1-1 0,8-1 0,3 0 0,14-1 0,5 0 0,-12 2 0,21-1 0,2 0 0,-31 1 0,-29 2 0,47-3 0,0 0 0,-23 3 0,34-3 0,24 1 0,1 3 0,-12 7 0,-11 5 0,1-1 0,10-7 0,12-6 0,6-2 0,-8 2 0,-8 3 0,-4 2 0,5-2 0,9-3 0,9-6 0,4-1 0,3-1 0,1-3 0,5-5 0,6-10 0,5-13 0,2-5 0,-1-5 0,-2 1 0,-2 2 0,-1 1 0,-1-5 0,2-9 0,-1-8 0,1-7 0,0 5 0,-3 7 0,0 5 0,-1 2 0,0-6 0,2 0 0,0 4 0,1 6 0,1 4 0,3-3 0,2-6 0,2-2 0,2 2 0,0 7 0,-3 9 0,-3 8 0,-4 3 0,-3 2 0,2-2 0,0 1 0,8-9 0,4-8 0,0-4 0,-1 0 0,-9 12 0,-6 13 0,-5 9 0,-3 6 0,-2 1 0,1-7 0,0-10 0,1-13 0,0-12 0,0-7 0,0-5 0,1 0 0,0-2 0,3-3 0,1-3 0,-2-1 0,-2 5 0,-2 12 0,-1 15 0,1 12 0,0 10 0,-1 5 0,1 1 0,-1-2 0,1-3 0,1-1 0,-1-1 0,0 2 0,-1 1 0,0 1 0,0 4 0,0 4 0,0 6 0,2 2 0,0 4 0,1 2 0,1 2 0,0 0 0,1-1 0,0 1 0,2 2 0,2 1 0,0 1 0,0 3 0,4 5 0,4 2 0,7 4 0,5 1 0,-1-3 0,-1-3 0,-3-6 0,-3-3 0,1 0 0,-1 0 0,1 1 0,0 0 0,1 2 0,-1 0 0,0 1 0,-2 1 0,1 0 0,-3 0 0,-1 2 0,0 1 0,1 3 0,3 4 0,2 2 0,5 4 0,2 3 0,0 0 0,1 2 0,1 1 0,0-3 0,-3-5 0,-3-5 0,-3-2 0,4 2 0,6 5 0,1 3 0,1-1 0,-2-1 0,-2 0 0,-1-1 0,-4-2 0,-1-1 0,2 1 0,1-4 0,-1-2 0,-5-7 0,-5-4 0,-5-3 0,-2-2 0,-2-2 0,-3-3 0,-1-3 0,-2-2 0,0-2 0,0 0 0,-1-1 0,0 1 0,0-2 0,-11 0 0,-7-3 0,-17 0 0,-12-3 0,-16 0 0,-11-1 0,-3 0 0,11 1 0,20 2 0,15 1 0,3-1 0,-13-2 0,-27-1 0,-24-3 0,39 4 0,0 1 0,-47-7 0,15 3 0,6 1 0,8-1 0,9 2 0,13-1 0,16 1 0,4 1 0,-5-2 0,-8-5 0,-13-7 0,-7-3 0,3-1 0,8 4 0,9 5 0,-1 4 0,-11 1 0,-3 2 0,-1 1 0,8 1 0,16 1 0,9 2 0,10 1 0,2 0 0,-2 0 0,-5-2 0,-4-3 0,-3-1 0,-1-2 0,2 1 0,-2-1 0,4 2 0,6 2 0,8 2 0,9 4 0,9 5 0,7 3 0,28 12 0,35 9 0,-26-11 0,4 0 0,15 4 0,3 1 0,4 0 0,0-1 0,-2 1 0,0-2 0,-7-1 0,-1 0 0,-12-4 0,-4-1 0,34 11 0,-7 1 0,4 2 0,10 1 0,-44-16 0,0 0 0,-1-1 0,-1-1 0,44 8 0,-9-1 0,-6-1 0,-11-2 0,-20-5 0,-19-4 0,-14-4 0,-6 0 0,3 2 0,6 3 0,6 3 0,2 3 0,-2 1 0,-6-4 0,-7-4 0,-7-4 0,-1-2 0,-2 0 0,-1 0 0,1-1 0,-1 1 0,1-1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29.8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 24575,'1'7'0,"1"3"0,0 8 0,4 9 0,3 5 0,2 0 0,0-4 0,-4-10 0,-2-4 0,-5-7 0,-4-3 0,-5-1 0,-8 2 0,-9 5 0,-5 0 0,4-2 0,10-3 0,10-4 0,5 1 0,-1 0 0,-1 0 0,1 1 0,1-1 0,5 1 0,-3-1 0,4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3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24575,'5'5'0,"2"6"0,6 9 0,22 23 0,32 25 0,-18-23 0,3 1 0,9 6 0,1-1 0,-4-5 0,-4-3 0,-11-10 0,-5-3 0,10 9 0,-24-11 0,-1 7 0,13 17 0,10 13 0,3 1 0,0-2 0,5 0 0,10 7 0,-25-30 0,0 0 0,-1 0 0,-1-2 0,19 22 0,-25-21 0,-18-16 0,-7-4 0,0 4 0,2 6 0,0 1 0,1-2 0,-1 3 0,1 2 0,1-3 0,-3-6 0,-2-11 0,-3-8 0,0-3 0,0 4 0,0 1 0,-2-4 0,-3-5 0,-5-12 0,-11-18 0,-13-20 0,-15-21 0,18 30 0,-2-1 0,-1 0 0,0 0 0,1 3 0,-1 2 0,-29-30 0,5 10 0,6 10 0,1 4 0,8 6 0,6 4 0,2-2 0,3-6 0,-3-8 0,-4-4 0,-3 2 0,-2 7 0,2 8 0,7 9 0,7 5 0,6 6 0,2 2 0,-5-3 0,-3-3 0,-1-3 0,2-2 0,2-1 0,5 3 0,3 5 0,6 7 0,4 6 0,3 4 0,-2-2 0,-2-3 0,-2-4 0,-3-2 0,0 1 0,3 2 0,2 3 0,3 4 0,3 2 0,1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24575,'11'9'0,"10"8"0,11 6 0,10 5 0,7 3 0,10 7 0,12 6 0,6 5 0,-5-2 0,-14-7 0,-10-2 0,5-2 0,17 7 0,12 4 0,-1-2 0,-11-7 0,-15-8 0,-12-6 0,-11-4 0,-9-6 0,-7-3 0,4 3 0,10 8 0,7 7 0,0-2 0,-5-2 0,-3-4 0,-4-1 0,-1-1 0,-2-3 0,0-1 0,3 2 0,8 3 0,4 2 0,-2-2 0,-7-6 0,-10-5 0,-8-4 0,-4-2 0,5 3 0,6 3 0,9 3 0,2 0 0,-5-3 0,-7-3 0,-10-4 0,-6 0 0,-3 0 0,-13 8 0,9-6 0,-7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1151 165 24575,'-47'-10'0,"-27"-4"0,19 5 0,-4 0 0,-14-1 0,-2-1 0,-1 1 0,0 1 0,8 0 0,3 2 0,-32-6 0,44 7 0,27 3 0,3 0 0,-12-1 0,-14-2 0,-8 0 0,11 0 0,16 3 0,13 1 0,11 1 0,2 0 0,0 1 0,-2-3 0,-5 0 0,1 0 0,2 1 0,10 1 0,15 1 0,17 0 0,16 3 0,11 1 0,0 4 0,-1 3 0,5 4 0,10 5 0,14 1 0,3-2 0,-10-3 0,-14-4 0,-16-2 0,-12-3 0,-12-3 0,-14-1 0,-10-2 0,-4-1 0,0 1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4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1006 468 24575,'-18'-7'0,"-17"-7"0,-37-13 0,16 6 0,-5-1 0,-11-4 0,-2 0 0,4 1 0,1 0 0,13 4 0,6 2 0,-15-10 0,28 9 0,2 0 0,2 0 0,3 2 0,3-1 0,6 2 0,1 0 0,-2-1 0,-2 0 0,1 2 0,5 4 0,7 5 0,6 4 0,4 2 0,5 8 0,-3-5 0,5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24575,'8'-1'0,"5"0"0,8-4 0,4-1 0,1 0 0,-2 0 0,4 2 0,1 1 0,-2 0 0,-8 2 0,-10 0 0,-5 0 0,0-1 0,-1 0 0,3-2 0,1-1 0,0 0 0,0 1 0,-6-1 0,-1 4 0,-2-3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24575,'13'-1'0,"17"-1"0,37-3 0,-15 2 0,4-1 0,11-1 0,3 0 0,5 0 0,-2 1 0,-5 0 0,-4 1 0,-9 1 0,-3 0 0,32 0 0,-15 0 0,-1-1 0,4 0 0,-2 1 0,-7 0 0,-10 0 0,-3 0 0,-1-1 0,0-2 0,4 1 0,3 0 0,-1 2 0,-12 1 0,-15 1 0,-15 0 0,-3 0 0,5-1 0,2 0 0,-1 0 0,-8 0 0,-10 0 0,-7 1 0,-20-2 0,-33 1 0,14 0 0,-5-1 0,-13 0 0,-2 0 0,-6 0 0,1 0 0,3 0 0,2 1 0,7 0 0,2 0 0,-41 0 0,27 2 0,22-1 0,22 1 0,16 1 0,3-2 0,-1 1 0,-10-1 0,-10 1 0,-10-1 0,-2 1 0,8 0-1696,3 0 0,19 0 0,3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24575,'-4'26'0,"-2"12"0,-3 15 0,0 17 0,4 8 0,2-2 0,3-2 0,3-2 0,1 3 0,0 2 0,-2-8 0,-1-18 0,-1-19 0,0-12 0,1 7 0,1 11 0,0 5 0,1-3 0,-2-16 0,0-9 0,0-4 0,0 0 0,1-2 0,-1-3 0,0-2 0,0 2 0,2 5 0,1 3 0,-1 0 0,0-6 0,1-10 0,2-22 0,4-55 0,-4 13 0,-1-6 0,-1-12 0,-1 0 0,0 8 0,-2 5 0,0-25 0,-2 21 0,-2 4 0,0-4 0,0 14 0,2 33 0,1 15 0,0 2 0,0-2 0,0-2 0,0 0 0,0 1 0,0 5 0,-3 3 0,-2 5 0,1 1 0,1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8:5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24575,'9'-2'0,"20"-3"0,34-4 0,-16 1 0,6 1 0,13-2 0,4 1 0,8-1 0,2-1 0,1 1 0,0-1 0,-6 1 0,-4-1 0,-10 1 0,-5 1 0,26-6 0,-20 5 0,-4-1 0,0 1 0,-3-1 0,10 0 0,23 1 0,-31 4 0,2 0 0,5-1 0,0-1 0,-6-1 0,-2 0 0,29-6 0,-21 2 0,-8 3 0,-6 2 0,-10 0 0,-15 2 0,-16 2 0,-10 2 0,-4 1 0,-5-1 0,4 0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0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24575,'14'5'0,"13"8"0,17 14 0,12 9 0,9 6 0,10 8 0,1-1 0,-1-1 0,-32-22 0,1 2 0,8 4 0,1 0 0,3 3 0,0-1 0,-4-2 0,-4-1 0,24 15 0,-33-17 0,-7-5 0,0-1 0,4 2 0,8 5 0,7 3 0,1-1 0,-9-6 0,-11-7 0,0 1 0,11 7 0,15 6 0,5 2 0,-6-4 0,-13-7 0,-11-6 0,-5-3 0,-5-2 0,-2-2 0,3 3 0,8 5 0,5 2 0,8 3 0,-5-5 0,-11-6 0,-1 2 0,3 1 0,9 5 0,0 0 0,-9-4 0,-13-7 0,-5-3 0,2 1 0,6 3 0,-2 0 0,-5-4 0,-5-2 0,7 3 0,15 7 0,12 5 0,-2-1 0,-13-6 0,-17-7 0,-4-2 0,3 3 0,4 4 0,-1 1 0,-3-2 0,-4-4 0,1 1 0,9 5 0,2 1 0,-1-1 0,-6-5 0,-6-4 0,1 0 0,0 1 0,0 0 0,-1 0 0,6 3 0,11 6 0,3 3 0,-3-2 0,-12-5 0,-11-9 0,-1-1 0,-1-1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3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1634 24575,'12'-23'0,"7"-24"0,-1 2 0,2-6 0,5-12 0,2-3 0,1 0 0,1 1 0,0 4 0,0 2 0,18-29 0,-6 18 0,-5 7 0,-1 6 0,8 2 0,6 2 0,3 5 0,-3 6 0,-9 7 0,-7 1 0,-4 0 0,-3 3 0,-3 3 0,1 4 0,6 1 0,6-3 0,4-1 0,-2 1 0,-9 6 0,-7 4 0,1-3 0,5-7 0,2-2 0,-3 3 0,-10 9 0,-9 7 0,-3 3 0,1 0 0,1-1 0,4-3 0,6-7 0,7-7 0,3-2 0,-4 3 0,-8 9 0,-8 8 0,-3 2 0,0-1 0,0-1 0,-1 0 0,-1 2 0,-5 3 0,2 1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5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 24575,'1'24'0,"0"10"0,-1 18 0,-3 21 0,-1 7 0,1-1 0,0-6 0,1-7 0,0 2 0,-1 1 0,-2 3 0,-1-2 0,-1 1 0,2 2 0,-1 1 0,0-2 0,0-10 0,0-15 0,3-17 0,1-10 0,1-9 0,1-5 0,0-2 0,0 0 0,0 1 0,-1 2 0,0 2 0,0 2 0,0-3 0,-1-3 0,0-3 0,1-3 0,1-1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19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608 22 24575,'-8'-1'0,"1"1"0,-1-1 0,1 0 0,-6 0 0,-8-2 0,-9 0 0,-6-1 0,-8 0 0,-8 2 0,1 1 0,8 1 0,12 0 0,9 0 0,2 0 0,-1 0 0,-1 0 0,4 0 0,-4 0 0,-3 0 0,-4 0 0,-2 0 0,7 0 0,9 0 0,8 1 0,7 0 0,13-2 0,13 1 0,23-1 0,15 0 0,9 1 0,-6 1 0,-13 0 0,-13 1 0,-12-1 0,-9 0 0,-2-1 0,1 1 0,8 0 0,12 1 0,3 1 0,-9-1 0,-12-2 0,-11 1 0,-7-1 0,0 0 0,0 0 0,-1 0 0,-1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2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44 24575,'-3'12'0,"-1"7"0,0 8 0,-1 10 0,-1 4 0,2 0 0,-1-3 0,0-6 0,1-7 0,1-8 0,2-5 0,0-3 0,-1 1 0,0 2 0,0-5 0,1-4 0,0-13 0,1-22 0,0-18 0,0-15 0,0-6 0,0 13 0,0 15 0,0 15 0,0 14 0,0 6 0,0 4 0,0 2 0,0 11 0,0 10 0,0 21 0,0 12 0,0 2 0,0-9 0,-1-18 0,1-14 0,-1-6 0,1-4 0,0-1 0,0 1 0,1 0 0,-1-1 0,0-1 0,-2-1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5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3123 1185 24575,'-19'-2'0,"-18"-7"0,-45-17 0,18 4 0,-7-2 0,9 3 0,-4-1 0,-2-1-403,-11-4 0,-4-2 0,0 0 403,2 0 0,1-1 0,0 0 0,5 0 0,2 0 0,2 0 131,-21-13 1,6 2-132,12 5 0,2 2 0,3 4 0,0 3 0,3 3 0,1 3 0,4 2 0,2 2 0,6 2 0,2-1 911,-28-11-911,22 1 35,17 3-35,9 2 0,3 3 0,0 3 0,-1 1 0,-8-2 0,-8-3 0,-6 0 0,-2 3 0,8 3 0,10 3 0,9 2 0,7-1 0,0-3 0,-12-9 0,-22-11 0,-15-4 0,-9 2 0,0 7 0,9 11 0,11 6 0,17 4 0,18 6 0,11 1 0,9 1 0,-2-1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27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3551 0 24575,'-26'3'0,"-18"2"0,-26 0 0,21-2 0,-3 0 0,-9 0 0,-2 0 0,-4 1 0,-1 0 0,-2 0 0,-1 0 0,-4 1 0,-3-1 0,-12 1 0,-2 0 0,26-2 0,-2 0 0,0 0 0,-1 0 0,-1 0 0,2 0 0,-28 1 0,2 0 0,8 0 0,1-1 0,4 0 0,1 1 0,4-1 0,1-1 0,7 0 0,2 0 0,12-1 0,2 0 0,-33-1 0,19 0 0,10 1 0,3 0 0,0 1 0,-7 2 0,-3 0 0,2-1 0,5 0 0,6-2 0,7-1 0,8 0 0,8-1 0,2-1 0,-8-4 0,-13-4 0,-8-4 0,7 0 0,10 2 0,12 5 0,-6 1 0,-8-1 0,-2 2 0,1 0 0,8 2 0,7 2 0,1 1 0,4 0 0,6 0 0,6-1 0,5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24575,'16'-3'0,"11"-2"0,14 0 0,30 0 0,12 2 0,6 0 0,-7-1 0,-20 0 0,-15-1 0,-18 1 0,-13 1 0,-9 2 0,-2 0 0,1-1 0,5 0 0,0-1 0,-1-1 0,-2 1 0,1 1 0,3-3 0,2 0 0,-1 0 0,-4 2 0,-3 1 0,0 0 0,0 0 0,-2 2 0,-2 0 0,0 0 0,1 0 0,1-1 0,2 0 0,-1-1 0,1 1 0,-4 0 0,2 0 0,0 0 0,-2 0 0,-1 0 0,-6 1 0,3 0 0,-2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33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24575,'10'-2'0,"11"-1"0,29 0 0,46-1 0,-28 3 0,3-1 0,11 1 0,2 0 0,5 0 0,-1 1 0,-4 1 0,-2 1 0,-3-1 0,-2 1 0,-4 0 0,-3 0 0,-4 0 0,-1 1 0,1 0 0,0 0 0,1 1 0,1 1 0,8 0 0,1-1 0,4 1 0,2-1 0,4 0 0,1-1 0,1 0 0,-2 0 0,-10 0 0,-2 0 0,-5 1 0,-1 1 0,-6 0 0,-1 1 0,0-1 0,0 1 0,5-1 0,2 0 0,3 0 0,1 1 0,-5 0 0,-1 1 0,-9-1 0,0 1 0,4 0 0,3 1 0,8 1 0,3-1 0,8 1 0,1 1 0,0 0 0,-1-1 0,-11 1 0,-4-2 0,-10 0 0,-1-1 0,0 0 0,-1-1 0,-1-1 0,-1-1 0,39 3 0,-21-3 0,-13 0 0,-6 0 0,-2 0 0,-8-1 0,-8-1 0,-4-1 0,3 0 0,15 0 0,6 0 0,-11-1 0,-15 1 0,-24 1 0,-29 1 0,-38 0 0,-36 0 0,35-1 0,-3-2 0,-8 0 0,-1-2 0,-3 0 0,0-2 0,-2-1 0,-1 1 0,5-1 0,0 0 0,3 1 0,1 1 0,3 1 0,-1 0 0,1 0 0,0-1 0,-1 1 0,0-1 0,5 0 0,2-1 0,6 1 0,2 1 0,-45-3 0,47 2 0,-1 1 0,-4-1 0,0 1 0,-5 0 0,0 1 0,0-1 0,-1 1 0,2-1 0,1 0 0,2 0 0,1 0 0,1-1 0,1 0 0,0 0 0,1 0 0,-43 0 0,13 0 0,17 2 0,20-1 0,7 1 0,-4 0 0,-11-1 0,-6-1 0,4-2 0,-4-3 0,-29-4 0,33 5 0,-2 0 0,-6 0 0,0 0 0,5 1 0,4 1 0,-26-1 0,10 2 0,-13 0 0,34 2 0,0 1 0,-5 0 0,1 0 0,-40 0 0,33 0 0,25-1 0,-10-5 0,-21-3 0,-17-1 0,1 0 0,31 6 0,24 3 0,16 1 0,3 1 0,-2 0 0,-5-1 0,-6 1 0,-1-1 0,3 0 0,9 2 0,5 0 0,8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41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24575,'81'32'0,"-32"-16"0,6 0 0,26 7 0,6 0 0,9 1 0,2 0 0,-32-8 0,0 1 0,-3-1 0,15 3 0,-9-1 0,11 3 0,-43-11 0,-25-6 0,3 1 0,8 4 0,12 5 0,24 6 0,21 2 0,10-1 0,-1-4 0,-24-7 0,-25-3 0,-17-4 0,-13-3 0,-2 0 0,0 1 0,-3-1 0,-4 1 0,-10-1 0,-7-3 0,-12-2 0,-27-6 0,-39-7 0,28 6 0,-5 0 0,-6-2 0,-1 1 0,6 0 0,2 0 0,11 1 0,3 0 0,-29-10 0,17 2 0,11 3 0,11 6 0,2 2 0,0 2 0,-1-1 0,2-1 0,8 2 0,0 1 0,0 1 0,-2-1 0,-12-3 0,7 0 0,8 1 0,12 1 0,19 3 0,4-2 0,0 3 0,1-1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9:42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2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24575,'9'0'0,"3"2"0,5 2 0,5 4 0,3 6 0,5 3 0,9 2 0,5 0 0,-1-4 0,-10-6 0,-15-4 0,-12-3 0,-3-1 0,1 3 0,8 7 0,7 4 0,2 1 0,-5-4 0,-14-6 0,-11-5 0,-4 2 0,-2 3 0,1 2 0,0 2 0,-8 2 0,-17 8 0,-13 2 0,-4-1 0,13-7 0,20-9 0,17-5 0,6-1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3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0 781 24575,'17'-2'0,"35"-2"0,6 0 0,12 0 0,6-1 0,9 0 0,6 0-1334,1-2 0,7 1 0,3-2 0,2 1 1334,-14 0 0,2-1 0,1 1 0,0-1 0,1 0 0,0 0 0,1-1 0,0 1 0,-1-1 0,-1 0 0,-4-1 0,-1 1 0,-1-1 0,-2 0 0,-2 0 32,7-1 0,-3 0 1,-3 0-1,0 0-32,-6 0 0,-2-1 0,-1 0 0,-2 0 0,14-4 0,-1 0 0,-4-1 255,-9 2 0,-2 0 0,0 0-255,-1 1 0,0-1 0,0 1 0,2 1 0,0 1 0,1 1 0,2 1 0,0 0 0,-1 1 0,0 0 0,-1 1 0,0 0 0,-4 1 0,-1 1 0,0-1 0,0 0 0,-1 0 0,-1 1 0,25-4 0,-2 1 0,-8 1 0,-4-1 0,-12 1 0,-6-1 2612,16-5-2612,1 0 667,-25 6 1,4 0-668,12 0 0,3 0 247,3-1 1,-1 0-248,-11 1 0,-4 0 0,13-3 0,-32 4 0,-14 2 0,3-1 0,0-2 0,-6 2 0,-7 0 0,-7 4 0,6-2 0,10-2 0,2-1 0,-5 1 0,-6 2 0,-8 2 0,-3 1 0,-3-1 0,-9 0 0,4 0 0,-4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3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24575,'17'0'0,"-5"1"0,3 0 0,9 1 0,18 0 0,6-2 0,-9 1 0,-19 2 0,-19 5 0,-12 9 0,-15 12 0,-20 13 0,-18 12 0,25-23 0,-2 1 0,0-1 0,0-2 0,-30 18 0,20-17 0,26-17 0,16-9 0,8-4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1422 1 24575,'-46'61'0,"15"-16"0,-3 4 0,-14 22 0,-3 6 0,13-17 0,-1 2 0,0 1-526,-3 6 0,-1 1 1,1 1 525,-1 2 0,0 0 0,2-1 0,2-1 0,2-1 0,1 0 0,3-4 0,2 1 0,1-2 0,-8 23 0,4-2 0,6-12 0,2-4 256,3-9 0,1-3-256,2-10 0,2-2 261,-14 30-261,4-7 0,-3 1 0,-4 9 0,-2 5 804,6-2-804,12-15 0,9-18 0,3-14 0,2-2 0,-2 6 0,-1 15 0,-2 11 0,-2 0 0,0-8 0,3-14 0,1-9 0,-1 0 0,-1 3 0,0 4 0,0-3 0,4-10 0,2-9 0,1-5 0,0 0 0,1 1 0,-1-3 0,1-3 0,0-4 0,0 4 0,-3 8 0,-2 7 0,-1 4 0,0-1 0,1-6 0,1-7 0,2-6 0,2-5 0,1-2 0,-1-1 0,0-4 0,-1-7 0,1 4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24575,'-1'9'0,"1"4"0,-1 9 0,2 9 0,2 3 0,2 0 0,3 1 0,3-4 0,0-4 0,-2-8 0,-5-11 0,-1-7 0,8-6 0,14-6 0,17-8 0,16-9 0,5-8 0,-10 2 0,-17 8 0,-19 11 0,-12 10 0,-3 3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2324 15994,'65'-29'0,"-5"5"0,11-2 1118,-4 2 0,7-2 0,4 0-1118,-6 1 0,4-2 0,2 0 0,2-1 0,8-3 0,3-1 0,0-2 0,1 0-370,-18 6 1,2-1 0,-1-1-1,-1 0 1,0-2 369,16-8 0,-2-2 0,0-1 0,-1-2 0,0 0 0,-2-1 0,0-2 0,0-1-119,-1-1 1,0 0-1,-1-2 1,1 0 118,0-1 0,0-1 0,-1 0 0,1 1 0,-3 1 0,0 0 0,0 0 0,0 2 0,-3 2 0,1 0 0,0 2 0,-3 2 0,-7 5 0,-1 2 0,-2 1 0,-1 3 597,8-4 0,-1 3 1,-3 2-598,19-5 0,-4 3 85,-19 7 1,-2 2-86,-6 2 0,0 2 0,2 1 0,1 3 1384,5 2 1,1 3-1385,5 0 0,0 0 1347,-9 2 0,-3 1-1347,33-10 122,-30 0-122,-22 6 0,8 0 0,9 1 0,15 4 0,-18 5 0,6 1 0,25 0 0,8 2 0,-23-1 0,1 2 0,-1-1 0,30 1 0,-6-1 0,-19 1 0,-9-1 0,-1 0 0,-39 0 0,-13 1 0,-4-1 0,-3 1 0,-1 0 0,-3 0 0,-2-1 0,-8 0 0,5 0 0,-5-1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7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18981,'15'11'0,"4"5"2574,3 2-2574,14 9 954,4 1-954,-1-3 496,-12-8-496,-11-8 1570,-10 2-1570,-13 8 0,-10 16 0,-10 11 0,-5 4 0,3-7 0,7-11 0,8-12 0,7-8 0,4-5 0,1-3 0,-1-1 0,-3 0 0,1-2 0,0-4 0,3 1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3450 359 24575,'-57'4'0,"-9"-2"0,-16 0 0,-7-1 0,-11-1 0,-5 1-559,29-1 1,-3 0-1,-2 0 1,-2 0-1,1-1 559,-6-1 0,-2 0 0,0 0 0,0-1 0,4-1 0,-12-1 0,0-1 0,5-1 0,6 0 0,1-1 0,6-1 0,8-1 443,3-2 0,12 0-443,10-3 459,-28 5-459,14 4 0,-6 0 0,-16-2 0,-4 0 0,-1 0 0,4 0 0,21 1 0,6-1 1448,-22-6-1448,33 3 0,15 4 0,8 2 0,1 0 0,-2-3 0,-4-2 0,-2-2 0,0 0 0,-6-2 0,-7-4 0,-2-1 0,1 1 0,-1 3 0,5 4 0,6 3 0,6 3 0,15 3 0,6 1 0,4 1 0,2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24575,'6'17'0,"3"12"0,7 22 0,1 8 0,-1-2 0,-5-13 0,-5-20 0,-3-15 0,-3-16 0,-6-24 0,-8-30 0,-2-9 0,1 7 0,6 20 0,6 24 0,3 6 0,-1 5 0,1 0 0,1-2 0,0 1 0,3-1 0,7-1 0,5 0 0,3 1 0,0 2 0,-1 6 0,34 1 0,38-2 0,4-1 0,-16-1 0,-46 2 0,-33 3 0,-5 0 0,-3 0 0,3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3925 1 24575,'-13'9'0,"-31"16"0,-5-2 0,-11 4 0,-3-1 0,-6 2 0,-6 1-1134,2-2 0,-5 0 0,-2 1 1,-3 0 1133,7-3 0,-2 2 0,-2-1 0,-1 1 0,0 0 0,-7 2 0,-2 0 0,0 0 0,0 1 0,1-1 0,3-2 0,1 1 0,0 0 0,2 0 0,2-1 0,-9 5 0,2-1 0,2 0 0,4 0 0,-10 4 0,4-1 0,5 1 329,17-5 0,3 0 0,2 0-329,-28 15 0,2 0 0,0-2 0,1 0 0,9-5 0,2-2 0,12-5 0,5-1 412,11-4 0,4-1-412,-25 24 0,6 3 0,4 6 2368,5 2-2368,5-5 356,8-11-356,15-17 0,13-15 0,7-5 0,3-3 0,0-1 0,-1 3 0,-3 2 0,-3 1 0,-2 2 0,-3 0 0,-1 1 0,3-1 0,3-4 0,3-11 0,5 3 0,-1-6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24575,'0'25'0,"0"2"0,0 4 0,0 2 0,0-1 0,0-1 0,0-6 0,0-10 0,0-5 0,0-5 0,0 1 0,2-2 0,2-2 0,7-5 0,19-7 0,26-6 0,12-6 0,-7 2 0,-21 5 0,-27 8 0,-10 4 0,-3-3 0,-2-2 0,1 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1375 24575,'17'-7'0,"23"-15"0,35-23 0,-13 9 0,6-6 0,-10 7 0,3-3 0,1-1-362,6-4 1,2-3 0,-1-1 361,1-3 0,0-2 0,-3-2 0,-6 2 0,-2-1 0,-4 0 0,15-20 0,-6 1 133,-12 8 0,-4 3-133,-9 11 0,-2 3 0,29-27 0,-10 19 0,-3 12 0,-11 12 818,-5 4-818,-9 5 0,-9 5 0,-4 4 0,-8 6 0,-4 3 0,-3 3 0,-4 1 0,-3 1 0,3-1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24575,'14'2'0,"5"-3"0,10-4 0,6-2 0,4-2 0,-5 2 0,-11 6 0,-11 5 0,-11 10 0,-7 21 0,-3 26 0,-1 14 0,2-2 0,4-21 0,2-28 0,0-16 0,1-8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3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24575,'12'11'0,"12"14"0,33 29 0,-2-3 0,10 8 0,2-3 0,9 5 0,3 3-537,-4-6 0,4 2 1,2 1-1,2 0 537,-12-9 0,2 0 0,2 1 0,-1 0 0,1-1-349,-1 1 0,1-1 1,0 1-1,-1-1 1,-1 0 348,-4-2 0,-1 0 0,-1 0 0,-1 0 0,-1 0 0,10 8 0,-2 1 0,-1 0 0,-1 0-340,-4-2 1,-1 1-1,-1 0 1,-1-1 339,-3-3 0,-2-1 0,0 0 0,-1-2-3,14 13 0,-2-1 0,0-2 3,-1-2 0,-1-2 0,-1-1 0,-5-4 0,-1-1 0,-1-1 439,-5-5 0,-2-2 1,-2-1-440,13 12 0,-5-5 1125,-13-10 1,-5-3-1126,20 19 1676,-11-9-1676,-2 4 12,-6-3-12,-9-8 0,-11-15 0,-8-13 0,-6-6 0,-4-3 0,-1 0 0,-1 1 0,1 1 0,1-1 0,0 0 0,-4-2 0,-2 0 0,-8-3 0,-11-3 0,-17-4 0,-17-4 0,-19-4 0,-4 0 0,19 5 0,19 5 0,25 6 0,10 1 0,1 2 0,2-1 0,5 1 0,9 0 0,30 0 0,45 2 0,-29-2 0,3 0 0,1 0 0,-1-1 0,28 1 0,-45-2 0,-26 0 0,-9 1 0,1 0 0,-2-1 0,-5-2 0,-3-4 0,-5-6 0,-4-11 0,-9-19 0,-7-13 0,1 1 0,4 10 0,10 21 0,6 14 0,3 6 0,-1 1 0,1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4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1889 24575,'0'-9'0,"0"-16"0,-4-33 0,-4-35 0,3 35 0,-2-3 0,0-8 0,-1-3 0,-1-2 0,0-2 0,-1 2 0,-1-1 0,-1-2 0,-1 1 0,0 4 0,-2 3 0,2 6 0,1 4 0,1 5 0,2 3 0,-4-34 0,5 12 0,-5-3 0,-9-14 0,-8-2 0,-1 7 0,6 23 0,12 29 0,7 19 0,4 8 0,2 3 0,0 0 0,-2 2 0,0 1 0,0 1 0,2 3 0,-3 11 0,-9 22 0,-14 24 0,-7 15 0,3-7 0,11-23 0,12-25 0,9-18 0,2-9 0,4-5 0,2-3 0,0-1 0,-1-1 0,-2 0 0,-1-1 0,-1 2 0,-2 4 0,-1 5 0,4-1 0,9-5 0,3-3 0,0 0 0,-7 7 0,-6 4 0,0 0 0,3-1 0,0 2 0,0 0 0,3 1 0,0 0 0,2-1 0,-3 2 0,-4 1 0,-2 0 0,0 0 0,-1 1 0,4 2 0,7 5 0,10 7 0,7 5 0,3 2 0,-7-4 0,-10-8 0,-5-6 0,-3-4 0,1 0 0,2 1 0,1 0 0,0 1 0,-3 1 0,-5-2 0,-6-4 0,-1 2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24575,'6'8'0,"4"5"0,7 10 0,20 17 0,25 18 0,-21-22 0,3 1 0,5 3 0,0-1 0,-2-1 0,-2-1 0,33 26 0,-10-9 0,-6-7 0,-3-2 0,7 5 0,-26-20 0,2 0 0,12 7 0,2 1 0,7 1 0,1 0 0,-3-2 0,-1-1 0,-7-3 0,-4-1 0,30 27 0,-37-24 0,1 1 0,5 5 0,1 2 0,8 4 0,2 0 0,4-1 0,-1 0 0,-4-6 0,-2-2 0,-5-5 0,-1-2 0,-3-2 0,1 0 0,-1-1 0,3 0 0,9 1 0,4 0 0,5 0 0,1-3 0,-4-4 0,-1-1 0,-9-4 0,-3-2 0,21 6 0,-21-5 0,3 3 0,18 3 0,14 5 0,6-2 0,3-1 0,-5-3 0,-3 0 0,-2-3 0,-8-3 0,-8-4 0,-12-4 0,-10-1 0,-2 1 0,1 1 0,3 0 0,-9-2 0,-8-1 0,-1 0 0,-5 0 0,-7-2 0,-11-1 0,-13-2 0,-12 0 0,-14 2 0,-16 4 0,-14 5 0,-4 1 0,1 0 0,13-4 0,19-4 0,25-6 0,24-5 0,17-6 0,13-6 0,2-5 0,-9 0 0,-12 3 0,-13 5 0,-7 7 0,-2 3 0,-1 3 0,-1-2 0,-1 0 0,-2 1 0,-1 1 0,-1-2 0,0-1 0,0-2 0,-3 0 0,-1 0 0,0 3 0,0 0 0,3 1 0,0 0 0,1 2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2973 250 24575,'-13'0'0,"-21"0"0,-38-1 0,15-1 0,-5 1 0,-11 0 0,-3-1 0,-6-1 0,-1 0 0,6 1 0,3-1 0,10 0 0,4 0 0,-39-2 0,25 4 0,3 0 0,-9 1 0,-10 1 0,-7 0 0,10 1 0,8-2 0,8 0 0,6 0 0,-2 0 0,-6 0 0,-1 0 0,5 0 0,9-2 0,5 0 0,0-2 0,2 0 0,4 2 0,8 1 0,-1 1 0,-4-1 0,0 1 0,8-1 0,6 0 0,1-1 0,0 0 0,4 0 0,7-1 0,9 2 0,-10-1 0,-16 0 0,-8 0 0,2 0 0,15 1 0,14 1 0,1 0 0,-1-1 0,-5 0 0,1 0 0,4 1 0,-3-1 0,-3 0 0,-2 0 0,0 1 0,10-1 0,8-1 0,3-1 0,-1-3 0,-1-3 0,-7-5 0,-2-1 0,1 2 0,2 4 0,7 6 0,4 5 0,8 7 0,7 9 0,3 6 0,1 2 0,-1-1 0,-3-1 0,0-3 0,-4-5 0,-7-9 0,-6-7 0,-8-9 0,-8-10 0,-1-4 0,0-4 0,4-1 0,3 2 0,3 0 0,3 6 0,4 6 0,6 6 0,11 1 0,19-3 0,22-3 0,13 0 0,-11 4 0,-21 3 0,-25 3 0,-14 2 0,-4-2 0,-13-2 0,10 3 0,-8-2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132 466 24575,'-6'-27'0,"-9"-31"0,-8-25 0,9 34 0,1 1 0,-11-35 0,8 26 0,8 23 0,4 18 0,3 11 0,1 2 0,-1 2 0,0 0 0,-1 2 0,1-1 0,-1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11 201 24575,'-3'-11'0,"1"-4"0,-1-6 0,1-2 0,1 2 0,1 5 0,1-1 0,0-3 0,0-2 0,4 3 0,5 8 0,1 7 0,6 5 0,11 4 0,16 3 0,7 0 0,-8-1 0,-19-5 0,-13-1 0,-4 0 0,-1 0 0,-1-1 0,-4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0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24575,'12'0'0,"30"-1"0,45 0 0,-18 0 0,10 0 0,-4 1 0,7-1 0,4 0-382,-6 0 0,4-1 1,3 1-1,2-1 382,-5 1 0,1 0 0,3-1 0,2 0 0,1 1-581,-2-1 1,2 0-1,2 0 1,1 0-1,2 0 1,-1 0 580,-6 0 0,0 0 0,2 0 0,0 0 0,1 0 0,-1 0 0,0 0 0,0-1 0,1 1 0,-1-1 0,1 1 0,-1-1 0,0 0 0,0 1 0,-4 0 0,1-1 0,-1 1 0,0 0 0,-2-1 0,0 1 0,-2 0-170,4 0 0,-1 1 1,-2-1-1,0 0 1,-3 1-1,-1 0 170,4-1 0,-1 1 0,-3 1 0,-1-1 0,-1 1 0,11 0 0,-3 0 0,-1 1 0,-2 0 0,17-1 0,-4 0 0,-1 0-183,-8-1 0,-2 1 0,-1-1 183,-6 1 0,-1-1 0,-1 1 0,1-1 0,-1 1 0,0-1 0,0 1 0,0-1 0,-1 1 0,-4-1 0,-1 1 0,-1-1 0,27 0 0,-4-1 416,-14 1 0,-3-1-416,-8 0 0,-2 1 1835,-1 0 1,-3 1-1836,-4 0 0,-4 1 1296,23 1-1296,-35 0 778,-26 0-778,-11-2 0,-2 1 0,-11 0 0,-5-2 0,-11 0 0,4-1 0,5-1 0,2 0 0,1-1 0,-1-2 0,-2-1 0,-4-2 0,-16-8 0,-4 0 0,6 4 0,13 5 0,20 6 0,0 0 0,1-2 0,-2 2 0,-2 0 0,0 1 0,-3-1 0,-2-1 0,-7-2 0,-3-2 0,4-1 0,5 3 0,7 3 0,-2 0 0,-6-3 0,-4-1 0,-1-1 0,2 1 0,8 3 0,6 2 0,17 5 0,18 5 0,18 6 0,6 1 0,-4-2 0,-7 0 0,-10-2 0,-7-1 0,-9-2 0,-8-3 0,-6-3 0,-4-2 0,-2 1 0,-3 2 0,-4 3 0,-6 4 0,-11 8 0,-13 9 0,-8 5 0,-2 1 0,6-4 0,11-9 0,9-7 0,4-3 0,1-3 0,1-2 0,3-1 0,3-2 0,4-1 0,1 0 0,0-1 0,-4 3 0,-10 5 0,-12 8 0,-3 3 0,6-5 0,11-7 0,11-6 0,4-4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1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1459 11511,'-34'-65'0,"3"8"0,-4-8 1636,4 8 0,-2-5 0,0-1-1636,-3-4 0,1 0 0,0 0 0,2 3 0,0 0 0,2 2 0,-6-12 0,2 5 1137,9 15 0,1 4-1137,-13-29 1289,14 26-1289,6 9 4593,-1 3-4593,2 1 0,0 1 0,4 3 0,3 3 0,2 6 0,2 5 0,4 6 0,1 5 0,0 4 0,1 4 0,0 10 0,0 5 0,-4 18 0,-2 6 0,-5 19 0,-5 16 0,0 2 0,3-11 0,6-28 0,7-26 0,3-18 0,1-8 0,2-6 0,-1-2 0,-1 0 0,-1 3 0,0 2 0,1 0 0,2-2 0,2 0 0,0 2 0,-1 8 0,1 6 0,4 3 0,0 2 0,0 0 0,-3 2 0,2 3 0,11 2 0,3 0 0,-4-1 0,-9-1 0,-10 0 0,-1 1 0,-1 0 0,7 2 0,12 6 0,5 2 0,-1-2 0,-8-3 0,-8-8 0,2 1 0,4 0 0,1 2 0,-3 0 0,-3-1 0,-4-2 0,-3 0 0,1 1 0,1 2 0,2 2 0,1 0 0,-1-2 0,-1-2 0,-1-2 0,-2 1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1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1401 1 24575,'-7'17'0,"-10"22"0,-1 3 0,-2 8 0,-8 28 0,-2 10 0,6-15 0,0 5 0,-1 1-403,-2 11 0,-1 2 0,-1 0 403,0 1 0,-1 1 0,-1-1 0,0-5 0,-1-1 0,1-2 0,1-7 0,1-3 0,0-2 0,3-7 0,0-2 0,1-2 147,-7 19 1,2-4-148,4-12 0,2-2 0,2-8 0,1-4 0,-16 35 0,1-19 0,1-11 0,0-1 914,2 6-914,3 5 0,-1 7 0,1-4 0,6 1 0,4 7 0,3 6 0,0 2 0,0-12 0,0-12 0,1-3 0,6-1 0,0 0 0,3-4 0,2-13 0,0-10 0,3-5 0,0-5 0,0-3 0,1-4 0,-1-4 0,0 0 0,-2 6 0,-2 6 0,-1 4 0,-1-4 0,2-8 0,1-8 0,2-5 0,1-2 0,-1-6 0,-1-10 0,-3-15 0,-10-21 0,-9-19 0,-5-5 0,5 12 0,11 23 0,9 24 0,6 16 0,1 9 0,3 11 0,4 10 0,4 8 0,2 2 0,0-6 0,-3-8 0,-3-10 0,-1-7 0,3-3 0,4-1 0,3 0 0,5 0 0,13 0 0,14 1 0,6 0 0,-9-1 0,-19-2 0,-12-4 0,1-7 0,10-9 0,8-6 0,0 0 0,-1 3 0,1 4 0,-2 4 0,-8 4 0,-12 6 0,-11 1 0,-2 3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3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1 918 12889,'93'-3'0,"-8"-3"0,16-1 530,-23 2 1,9-1 0,4 0 0,1 0-531,-10 1 0,3-1 0,1 0 0,0 1 0,0-1 0,1 1 0,1 0 0,-1 0 0,0 0 0,-3 0 0,10 1 0,-2-1 0,-3 1 0,-4-1 849,3 1 0,-5 0 0,-2 0-849,-7-2 0,-1 0 0,-2 0 0,-3-1 0,-1 0 0,-1 0 0,31-5 0,-1-1 0,-2-1 0,-2 1 0,-5-1 0,-1 0 744,-4 0 1,0 0-745,-3 2 0,1 1 0,-1 0 0,1 1 1759,2 0 0,1-1-1759,-3 0 0,1-2 0,5-3 0,1-2 0,-22 4 0,1 0 0,0-1 0,5 0 0,0-1 0,0 0 0,-4 1 0,-1 1 0,-2 0 1004,16-3 1,-7 0-1005,18-6 0,-48 6 0,-7 2 0,2 0 0,7 0 0,4 0 0,-2 0 0,-1 0 0,7 0 0,4 4 0,-8 2 0,-14 5 0,-12 2 0,2 0 0,22 0 0,6-1 0,-8 1 0,-18 1 0,-15 0 0,3-2 0,3 0 0,2 0 0,3 0 0,12-1 0,15 1 0,0-1 0,-13 1 0,-20 1 0,-17 1 0,-2-1 0,-3 0 0,-8-3 0,-10-6 0,-13-9 0,-1-2 0,8 3 0,10 6 0,3 6 0,-19-2 0,-9-2 0,-4 0 0,6 2 0,19 5 0,8 1 0,12 4 0,13 3 0,12 6 0,10 7 0,9 4 0,4 3 0,-4-4 0,-11-7 0,-12-5 0,-10-5 0,-4 0 0,0-1 0,-2 0 0,-1 1 0,2 3 0,2 4 0,2 1 0,0-1 0,-1-3 0,-1-2 0,3-1 0,9 3 0,5 0 0,-2-2 0,-5-2 0,-7-3 0,-5 0 0,-1 0 0,-2 1 0,-2 2 0,-3 8 0,-3 18 0,0 11 0,0 2 0,-1-7 0,-5-10 0,-10-2 0,-11 4 0,-3 2 0,7-7 0,10-9 0,13-10 0,6-6 0,1-2 0,0 1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5604 1 24575,'-18'15'0,"-30"16"0,-5-1 0,-11 3 0,2-1 0,-5 2 0,-3 2 0,-11 5 0,-3 1 0,-1 1 0,17-10 0,0 2 0,0-1 0,1 1 0,-18 10 0,1 1 0,3-1-349,4 0 0,2 0 0,0 0 349,1 1 0,1 0 0,0 2-389,-5 3 0,0 3 0,-1 1 389,15-11 0,0 1 0,0 1 0,1 0 0,1-2 0,0 1 0,0-1 0,1 0 0,-20 14 0,1-2 0,0-2 0,9-8 0,1-2 0,2-4 0,-15 6 0,2-6-3,4-3 0,-1-4 3,3-1 0,-1-1 0,-2 1 0,-3 2 0,18-9 0,-1 0 0,-2 0 0,-4 0 0,0-1 0,-1 1 0,0-1 0,0 1 0,1-1 0,-25 9 0,3-1 0,12-2 0,3 0 0,14-4 0,3-1 366,9-3 0,3-1-366,-43 21 1480,12-1-1480,7-3 8,0-5-8,1-4 0,-14 3 0,-2 2 0,2 1 0,14-5 0,36-16 0,16-6 0,8-3 0,-5 5 0,-8 5 0,-3 4 0,-2-1 0,6-4 0,3-1 0,3-4 0,6-2 0,4-4 0,2-1 0,-2 1 0,-1-1 0,1-3 0,2-2 0,2-5 0,1-6 0,0-5 0,1-7 0,-1-4 0,1 0 0,0 6 0,2 8 0,1 10 0,0 13 0,-3 19 0,0 19 0,-2 14 0,-1-4 0,1-17 0,1-17 0,2-13 0,0-2 0,1-1 0,3-3 0,8-2 0,23-3 0,26-2 0,29-2 0,2-1 0,-24 3 0,-29 3 0,-28 1 0,-6 0 0,-1-1 0,-1-4 0,-4-3 0,0 4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1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2801 85 24575,'-14'-2'0,"-12"1"0,-30 0 0,5 0 0,-8 0 0,-20 0 0,-7 1 0,11-1 0,-4 1 0,-2-1-454,-8 1 0,-2 0 0,1 0 454,2 0 0,2 0 0,2 0 0,8 0 0,2 0 0,4 0 0,-9 0 0,5 0 166,14 1 0,2-1-166,-1 1 0,0 0 0,-11 0 0,-3 1 0,-11 1 0,-3 0 0,-2 0 0,0 0 0,2 0 0,3 0 0,13 0 0,6-1 0,-24 1 1030,39-1-1030,31-1 0,7-1 0,-1 0 0,-3 0 0,1 0 0,1 0 0,-1 0 0,3 0 0,9 6 0,15 13 0,11 12 0,3 8 0,-7-5 0,-10-12 0,-6-9 0,-2-5 0,1 1 0,1 1 0,0-1 0,-1-2 0,-1-2 0,0 0 0,0 0 0,0-1 0,-2 0 0,-4-5 0,-2-3 0,-2-5 0,-2-6 0,-2-8 0,-1-7 0,1-4 0,3 0 0,4 5 0,2 8 0,2 8 0,1 7 0,1 3 0,0 1 0,1-5 0,2-4 0,3-2 0,1 1 0,5 2 0,5 2 0,5-1 0,2-2 0,-5 3 0,-6 2 0,-4 3 0,-1 2 0,3-2 0,4 0 0,-1-2 0,-4 1 0,-8 2 0,-1 1 0,-3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12748,'63'8'0,"15"1"2313,-9 0 0,8 3-2313,-9-1 0,5 1 0,1 0 0,6 2 0,1 0 0,0-1 390,0 1 1,0-1-1,1 1-390,4-1 0,1 1 0,-2-2 0,-5-1 0,-3-1 0,1 0 0,0 0 0,-1 0 0,-1-1 0,-3 0 0,-2 0 0,-3-1 0,15 0 0,-2 0 658,-1 0 0,-1-1-658,0-1 0,-1 1 1895,-11-1 0,-4-1-1895,27 3 24,-34-3-24,-7-1 900,24 0-900,-24-2 0,3-1 0,4 1 0,-2-1 0,31 1 0,-39-1 0,-10 0 0,21 0 0,41 0 0,-38 0 0,1-1 0,-4 0 0,-4 0 0,24 0 0,-37 1 0,-22 2 0,-9-1 0,-4 0 0,1 0 0,13 6 0,18 7 0,6 3 0,-5-2 0,-12-8 0,5-4 0,9 1 0,1-1 0,-11-2 0,-21-4 0,-14-4 0,-6-5 0,-6-11 0,-9-11 0,-5-8 0,0 0 0,7 7 0,11 11 0,5 7 0,3 3 0,4 6 0,2 5 0,7 8 0,9 7 0,6 5 0,2 2 0,-4-2 0,-6-1 0,-2 1 0,-4-1 0,-2-2 0,0-2 0,1 1 0,0 0 0,-1-2 0,-4-6 0,-3-2 0,0 0 0,-2 0 0,-3 0 0,-11 2 0,-10 4 0,-8 2 0,-11 2 0,-5-2 0,-3 2 0,7-1 0,18-3 0,14-3 0,10-4 0,1-1 0,1 0 0,1 0 0,0-1 0,1 0-1696,31 2 0,-24-2 0,24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12481,'67'-2'0,"-18"-1"0,2 1 2359,2-1 1,2-1-2360,12 1 0,2 0 1051,-1 0 1,-2 0-1052,-9 2 0,-1 0 587,-1 0 1,-1 0-588,3 1 0,0-1 0,4 0 0,1 0 0,0 0 0,-1-2 2048,-6 1 1,-4-1-2049,24-3 0,-25 2 0,-17 2 0,-13 1 0,-6 0 0,0 0 0,10 0 0,24-2 0,15 0 0,-5-1 0,-18 1 0,-20 1 0,-1 1 0,9-1 0,3-1 0,-4 0 0,-11 1 0,-3 1 0,-1-1 0,1 0 0,1-1 0,-2 1 0,0 1 0,-3 0 0,-3 1 0,2-3 0,3-1 0,-1 0 0,-1 0 0,-3 2 0,1 1 0,5-1 0,10 0 0,11-1 0,0 0 0,-6 0 0,-17 1 0,-25-1 0,-30-5 0,-29-2 0,23 3 0,-1-1 0,-3 1 0,2 0 0,-32-4 0,30 2 0,36 2 0,18 2 0,5 0 0,-1 2 0,0 2 0,4 1 0,6-1 0,8 1 0,8 1 0,11 3 0,9 2 0,7 4 0,1 4 0,-12-1 0,-16-3 0,-11-3 0,-8-3 0,-2 0 0,-1-2 0,-5 0 0,-4-1 0,-7 4 0,-15 9 0,-14 10 0,-6 8 0,8-3 0,15-10 0,12-11 0,6-6 0,2-4 0,1-2 0,5-5-1696,15-6 0,-10 7 0,7-2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1266 24575,'-23'-17'0,"-14"-12"0,-14-11 0,1-3 0,7-1 0,16-2 0,3-13 0,0-14 0,-3-7 0,2 8 0,2 14 0,-2 9 0,4 11 0,2 2 0,3-1 0,-5-16 0,-7-16 0,-2-7 0,-1-1 0,3 14 0,4 10 0,3 12 0,6 13 0,8 13 0,1 5 0,1 4 0,-2 1 0,-1-1 0,-1-2 0,0 1 0,-1 0 0,-1 0 0,-2 2 0,1 2 0,2 0 0,3 1 0,4 1 0,0 2 0,-1 2 0,-3 2 0,-6 4 0,-6 2 0,-2 0 0,4-3 0,8-5 0,4 0 0,1 5 0,-1 11 0,-1 17 0,-1 14 0,1 3 0,2-13 0,4-19 0,3-24 0,4-23 0,4-21 0,-1-9 0,-1 4 0,-4 19 0,-3 17 0,0 10 0,1 2 0,3 1 0,3 0 0,7 0 0,6-1 0,4 1 0,-3 1 0,-9 1 0,-5 3 0,1 5 0,8 4 0,3 1 0,-1-1 0,-4-5 0,4-2 0,4 0 0,0-2 0,-8 0 0,-14-2 0,-15 2 0,8-2 0,-6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24575,'-3'12'0,"-3"7"0,-3 8 0,-1 12 0,1 8 0,2 5 0,2-4 0,2-14 0,2-15 0,0-8 0,1 0 0,-1 5 0,0 1 0,1-3 0,-1-7 0,0-5 0,0-1 0,-2-4 0,0 0 0,0 1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2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24575,'4'3'0,"1"2"0,3 4 0,6 6 0,6 3 0,2 1 0,0-1 0,-3-3 0,-4-5 0,-3-2 0,-5-4 0,-5-3 0,-1 0 0,3-2 0,3-4 0,6-2 0,6-5 0,1-5 0,-1-3 0,-6 1 0,-8 5 0,-2 8 0,-4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4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7069 2530 24575,'-38'-5'0,"-20"-1"0,-24-1 0,27 2 0,-4-1 0,-17-4 0,-5-1 0,16 0 0,-3-1 0,-4-2 0,1-1 0,-4-1 0,-2-1 0,-2-1-666,-10-2 0,-2-1-1,-1 0 1,0-1 666,-4 0 0,-1-1 0,1 0 0,0 0 0,2 0 0,1 0 0,0 0 0,1-1 0,5 1 0,2-1 0,0 0 0,-2-2 0,-7-2 0,0-1 0,-2-1 0,-1 0 0,15 4 0,-2 0 0,-1-1 0,0 1 0,-2 1 0,-3-1 0,-1 0 0,-1 1 0,0 0 0,2 1 0,2 2 0,1 1 0,0 0 0,2 1 0,2 1 0,-6-1 0,3 0 0,2 2 0,4-1 138,-9-1 1,5-1 0,6-2-139,-12-9 0,8-6 0,18 1 0,3-4 0,1-2 0,-2-1 0,-3-2 0,-2 2 0,-7 0 0,-3 2 0,-4 0 0,-2 1 0,-4-1 0,0 1 0,5 2 0,4 0 1004,10 4 0,5 1-1004,11 4 0,3 0 0,-35-24 120,40 25 1,0 0-121,1 1 0,1 1 0,-38-18 0,-1 6 0,0 6 0,-3-4 0,11 2 0,26 6 0,15 4 0,-4-6 0,-5-1 0,2 5 0,10 6 0,15 11 0,7 3 0,-3-3 0,0-2 0,1 2 0,4 3 0,4 7 0,4 9 0,5 16 0,15 26 0,21 26 0,-18-34 0,2-2 0,23 30 0,-17-28 0,-20-28 0,-9-13 0,-6-15 0,-2-16 0,-3-15 0,-5-16 0,0 0 0,-1 10 0,3 16 0,4 17 0,3 10 0,0 2 0,2 0 0,-1-5 0,2-3 0,1-7 0,0 2 0,-2 4 0,1 5 0,0 7 0,3 2 0,16 1 0,39 0 0,-8-1 0,6 1 0,12-1 0,1 1 0,-6-1 0,-5 0 0,19 0 0,-49 0 0,-28 0 0,-3 0 0,-8 0 0,6 0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24575,'34'2'0,"35"3"0,1-1 0,13 0 0,1 0 0,9 0 0,5 1-1485,-7-2 1,5 1-1,3 0 1,3 0 1484,-7 1 0,4 0 0,1 0 0,2 0 0,0 0 0,-12 0 0,2 1 0,0-1 0,0 1 0,0-1 0,0 1 0,-3 0 0,0 0 0,0 0 0,-1 1 0,-1-1 0,-1 1 0,9 1 0,-2 1 0,0-1 0,-4 1 0,-2 0 190,2 0 1,-4 1 0,-3-1 0,-3 1-191,4 1 0,-5 0 0,-2 0 578,19 4 0,-2-2-578,-1-1 0,3 0 0,-23-4 0,2 1 0,2 0-256,9 1 1,1 1 0,2 1 255,5 0 0,1 1 0,0 0 0,-3 0 0,0 0 0,-4-1 0,-10-1 0,-4-1 0,-4 0 1465,12 1 1,-9-1-1466,17 4 900,-47-6-900,-28-3 0,-11-2 0,-3 2 954,0 8-954,-1 9 0,-5 6 0,-4-2 0,-5-6 0,-2-7 0,3-5 0,-1-3 0,0-2 0,1-2 0,3-1 0,3 0 0,1-1 0,-5 0 0,-7 1 0,-3-1 0,-4 0 0,-12 0 0,-12-1 0,-17 0 0,-2 2 0,16 2 0,20 0 0,23 1 0,18-2 0,26 0 0,37 0 0,-19-1 0,4-1 0,10-2 0,2 0 0,-6 0 0,-3-1 0,24-4 0,-40 2 0,-32 3 0,-12-1 0,0-3 0,-4-6 0,-2-6 0,-8-8 0,-10-5 0,-5 3 0,-2 3 0,2 7 0,5 7 0,0 4 0,3 2 0,6 1 0,5 0 0,7 1 0,2 2 0,5 1 0,-2 1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5:5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1 588 24575,'28'-21'0,"29"-14"0,-9 8 0,4-2 0,8-3 0,1-2 0,1 0 0,-3 0 0,-14 7 0,-5 1 0,6-10 0,-20 12 0,-1 6 0,9-5 0,0 1 0,-4 1 0,-13 8 0,-9 7 0,2 0 0,1 2 0,0 0 0,0 1 0,-3 0 0,1 1 0,2 0 0,1-1 0,-2 1 0,-2-2 0,0-1 0,-2-1 0,-4 1 0,-6 2 0,-6 3 0,-2 7 0,-5 5 0,-5 5 0,2 0 0,3-1 0,7-4 0,7-5 0,3 0 0,2-3 0,1-1 0,4-3 0,4-5 0,9-9 0,6-8 0,-3-1 0,-8 4 0,-9 9 0,-4 4 0,-1 3 0,0 0 0,-1 3 0,0 12 0,-2 25 0,1 18 0,0 6 0,1-7 0,4-14 0,1-12 0,-1-9 0,-1-8 0,-2-9 0,-1-1 0,1-8 0,-3-4 0,0-12 0,-2-11 0,-2-14 0,0-14 0,1-8 0,3 7 0,1 18 0,1 22 0,-14 18 0,-36 6 0,-30 0 0,27-1 0,-1 1 0,-46 0 0,36 0 0,28 0 0,26 0 0,9-1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1165 10147,'0'-80'0,"2"-19"5081,1 5-5081,-1 39 0,0-1 1254,-1 1 0,-1-1-1254,-1-1 0,0 0 729,-1 0 1,-1 1-730,1 3 0,-1 3 0,0-35 5380,0 18-5380,1 10 0,1 10 0,0 9 0,1 12 0,0 12 0,-1 9 0,-4 6 0,-23 20 0,-25 24 0,-14 18 0,4 4 0,27-19 0,23-22 0,13-18 0,5-7 0,6-6 0,6-5 0,5-8 0,3-7 0,0 0 0,2 1 0,1 4 0,-3 4 0,-6 5 0,-3 5 0,4 4 0,2 3 0,9 6 0,20 12 0,17 11 0,7 5 0,-18-7 0,-29-9 0,-21-6 0,-2 7 0,4 7 0,2 3 0,-3-7 0,-3-10 0,-4-11 0,0-3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5415 25 8191,'-69'-2'0,"21"1"0,-6 1 2531,-30 0 1,-8 2-2532,19-1 0,-4 2 0,-1-1 0,-8 1 0,-1-1 0,0 0 792,3 1 0,2-1 1,1 0-793,4-1 0,1 0 0,2-1 0,6 1 0,1 0 0,0 0 0,-30 2 0,-1 2 0,31-1 0,0 0 0,0 1 0,0 0 0,0 1 0,0 0 0,-1-1 0,-1 1 0,1-1 845,-30 2 0,2 0-845,7-2 0,2-1 0,6 0 0,1 0 0,-9-1 0,-3-1 0,24-1 0,-2 1 0,0-1 0,-1 0 0,-1-1 0,-1 1 0,0 0 0,-1 0 0,1 1 0,5-1 0,2 0 0,0 1 0,-31 0 0,2 0 0,4 1 0,2 0 0,12 0 0,4-1 0,15 1 0,5 0 6551,-19 4-6551,11 2 0,-8-2 0,-4-1 565,2-1-565,15-3 138,20 1-138,5-1 0,-1 0 0,-3 0 0,-4 0 0,-10 0 0,-8 1 0,3-1 0,12 0 0,20-1 0,15-1 0,-4-1 0,-12 0 0,-5 1 0,1 0 0,13 0 0,10 1 0,8-1 0,7 0 0,17 4 0,18 7 0,0 4 0,4 3 0,8 3 0,0 2 0,-5-1 0,-2-1 0,27 11 0,-50-21 0,-16-7 0,1-1 0,-3-1 0,-4-2 0,-6 0 0,-6 0 0,-9-3 0,-14-4 0,-22-6 0,-25-8 0,-17-9 0,1-4 0,24 3 0,29 8 0,24 8 0,10 5 0,1 3 0,3 0 0,10-2 0,17-9 0,18-12 0,12-9 0,2 1 0,-2 8 0,1 10 0,-2 7 0,-9 5 0,-14 1 0,-19 5 0,-11 1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4:3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5512 2976 17040,'-43'-14'0,"-39"-13"1668,24 8 1,-5-1-1669,-20-8 0,-5-2 0,22 7 0,-2-2 0,0 0 250,0-2 0,1 0 0,0 0-250,0-2 0,0-1 0,0 0 0,-1-1 0,0 0 0,-1 0 0,-2 0 0,-1 1 0,-4 1-231,-10-3 0,-4 0 0,-2 1 231,17 7 0,-1 0 0,-1 0 0,1 0 0,2 1 0,-1 1 0,2 0 0,2-1 0,-16-5 0,3 0 0,4-1 662,15 3 0,3 0 0,2-1-662,-14-11 0,3 0 0,4 2 0,2 1 0,4 4 0,1 0 0,6 4 0,2 0 218,7 3 1,2-1-219,-1-3 0,0-2 0,-12-8 0,-3-1 0,-9-6 0,-3-1 0,-6-2 0,0-1 0,0 2 0,4 0 859,10 6 0,4 1-859,7 4 0,2 1 0,2 1 0,1 0 0,3 3 0,2 0 0,-32-27 0,12 2 0,5-9 0,25 27 0,-1-3 0,-9-7 0,-5-1 0,-10-5 0,-3 0 0,-3 1 0,-1 2 0,3 4 0,2 3 0,10 8 0,5 1 0,-15-16 0,25 16 0,8 7 0,4 7 0,0 5 0,-4-2 0,4 3 0,1 0 0,-1-1 0,4 5 0,0 11 0,6 19 0,6 21 0,2 7 0,1-5 0,3-15 0,3-23 0,5-22 0,6-16 0,0-4 0,-3 9 0,-5 11 0,-4 10 0,1 4 0,10 4 0,42 0 0,5 2 0,10-1 0,16 1 0,3 1 0,1-1 0,-5 0 0,-20 0 0,-10 0 0,-11-1 0,-35-1 0,-11 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2180 24575,'14'-12'0,"10"-12"0,19-20 0,31-21 0,-22 23 0,3-3 0,6-4 0,0-3 0,-2-2 0,-3-1 0,-6-1 0,-3-2 0,-6-1 0,-1-1 0,1-2 0,0-1 0,6-2 0,1-1 0,2 0 0,1 2 0,-4 6 0,-1 2 0,-5 9 0,-2 2 0,26-28 0,3 13 0,-26 27 0,4 1 0,11-8 0,3 0 0,2-1 0,-2-1 0,-5 3 0,-4 0 0,24-25 0,-27 13 0,-2-1 0,2-2 0,-2 1 0,-8 8 0,-8 11 0,-2 8 0,1 3 0,-4 3 0,-9 6 0,-11 7 0,-16 4 0,-24 1 0,-9 0 0,-1 0 0,4-1 0,20 0 0,23 0 0,22 1 0,21 0 0,6 0 0,-11 1 0,-12-2 0,-6 1 0,-11 1 0,-7 5 0,-3 12 0,-2 19 0,0 18 0,1 12 0,0-3 0,2-13 0,0-16 0,-1-17 0,0-11 0,-3-8 0,1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24575,'7'6'0,"7"11"0,20 24 0,35 30 0,-4-15 0,12 3-800,-5-10 0,7 1 0,3 1 800,-14-11 0,3 0 0,1 0 0,1-1 0,1 0 0,1-1 0,-1-1 0,0-1 0,15 7 0,-2-3 0,-4-2 0,-16-6 0,-3-2 0,-2-1 257,22 12 0,-3-1-257,-6 0 0,-3 0 0,-6 0 0,-2 1 0,-1-1 0,-2 1 0,-1 0 0,0 0 0,6 2 0,3-1 0,6 3 0,3-1 0,6 2 0,-1-2 0,-9-4 0,-4-1 0,-14-4 0,-2 1 911,-2 2 1,-1 1-912,1 1 0,0 1 0,7 4 0,0-2 31,-3-3 1,-2-2-32,-9-7 0,-4-2 0,20 18 0,-13-6 0,8 13 0,18 9 0,-33-31 0,2-2 0,38 18 0,-17-21 0,-20-11 0,-11-4 0,0 2 0,5 0 0,0-1 0,0-4 0,-7-1 0,-3-2 0,-4 1 0,3 0 0,6 2 0,8 0 0,11 0 0,4-3 0,-11-3 0,-14-2 0,-16 1 0,-9-1 0,2 0 0,6-1 0,1 1 0,-4 0 0,-5-1 0,-7-1 0,-3-6 0,-5-11 0,-5-9 0,-4-10 0,2 1 0,4 7 0,5 8 0,4 9 0,3 6 0,1 5 0,4 4 0,2 6 0,0 3 0,-1 3 0,2 15 0,2 7 0,2 2 0,-1-6 0,-8-18 0,-7-7 0,-5-2 0,-2 3 0,-2-1 0,1-1 0,1-4 0,-5-1 0,-10 0 0,-11 2 0,-5 0 0,9 0 0,16-2 0,11-2 0,7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7470 541 8191,'-68'-1'0,"0"0"0,-17 0 0,-8-1 1263,5 1 1,-8 0 0,-4-1-1264,15 1 0,-2-1 0,-2-1 0,-1 1 0,-6-1 0,-1 0 0,-1 0 0,-1-1 0,16 0 0,-2 0 0,0-1 0,0 0 0,0 0 0,0 1 0,-1-2 0,0 1 0,1 0 0,-1 1 189,1 0 1,1-1 0,-1 2-1,0-1 1,1 1-190,1 0 0,-1 1 0,1 0 0,0 1 0,1 0 0,1 0 0,1 1 0,0 1 0,0-1 0,-1 1 283,1-1 0,0 1 0,-1-1 0,1 1 0,0-1-283,-20 1 0,0-1 0,1 0 0,-1 0 0,18-1 0,0 0 0,0 0 0,0 0 0,1 0 902,-18-1 1,0 0-1,0 0 1,2 0-903,3 1 0,1-1 0,1 1 0,1-1 0,2 1 0,0-1 0,2 0 0,3 1 209,-14-1 0,2 1 0,6-1-209,17 0 0,4 1 0,4-1 0,-8 0 0,6-1 0,-27-1 2402,0-1-2402,37 2 0,-3 0 0,-10 0 0,-3-1 536,-6-1 0,1-1-536,2 0 0,4 0 0,12 0 0,6 0 1902,-20-4-1902,41 1 617,26 0-617,7-8 0,-2-8 0,-2-7 0,-2-4 0,0 2 0,1 3 0,1 2 0,1 6 0,-1 7 0,2 7 0,-2 6 0,-1 0 0,-5 0 0,-1 0 0,1 1 0,4 3 0,3 4 0,2 5 0,-1 8 0,0 16 0,-1 15 0,1 9 0,1-7 0,1-17 0,0-18 0,2-12 0,0-2 0,0-3 0,0-15 0,-2-18 0,-3-17 0,-2-9 0,0 6 0,1 11 0,4 14 0,1 10 0,0 8 0,2 4 0,4 3 0,10 3 0,24 0 0,36 4 0,-27 1 0,2 1 0,1 1 0,-2 1 0,31 6 0,-33-3 0,-23-4 0,-12-3 0,-7-1 0,-6-1 0,-7-3 0,-2-2 0,2 2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11954,'67'3'0,"18"1"2414,-23 0 0,4 0-2414,12 3 0,5 1 0,-11 0 0,3 0 0,4 1 0,12 0 0,3 1 0,4-1 62,-13-1 1,2 0-1,2 0 1,0-1-63,7 1 0,2 0 0,0-1 0,0 1 0,0-1 0,0 0 0,-1 0 0,-1 0 0,-7 0 0,0 0 0,-1 0 0,-4 0 0,13 1 0,-3 0 0,-3 0 0,-12-1 0,-2 0 0,-2 0 0,-6 0 0,-2 0 0,2 1 0,8 1 0,2 0 0,2 1 268,9 2 0,2 2 0,0-1-268,2 1 0,1 1 0,-1 0 0,-1 1 0,0 1 0,0-1 0,-2 0 0,1 0 0,-1 0 0,-4 0 0,0-1 0,-2 0 0,-6-1 0,-1 0 0,0-1 1133,1-1 1,-1 0 0,-1-1-1134,19 2 0,-4 0 0,-15-3 0,-4-2 0,-11 0 0,-7-1 0,-3 1 1899,-18-2-1899,-7-1 1067,6 0-1067,19 1 372,19 3-372,2 1 0,-16-2 0,-19-2 0,-2 3 0,8 2 0,8 2 0,-4-2 0,-11-2 0,-4 1 0,2 4 0,12 5 0,8-1 0,-5-4 0,-14-5 0,-15-4 0,-4 3 0,3 2 0,0-1 0,-4-1 0,-9-3 0,-3 3 0,0 2 0,-1-1 0,-2 2 0,-3 1 0,-1 6 0,1 3 0,2-4 0,-1-4 0,1-7 0,0-2 0,1-5 0,0-5 0,2-9 0,0-8 0,-5-6 0,-11-6 0,-6 5 0,-1 4 0,5 4 0,10 6 0,3 0 0,1 5 0,1 4 0,1 0 0,1-2 0,0 1 0,3 2 0,1 4 0,6 1 0,-1 1 0,-2 1 0,-4 2 0,-2 8 0,1 13 0,2 8 0,0 1 0,-1-3 0,-2-5 0,-2 1 0,1-1 0,-3-7 0,-2-5 0,-8-2 0,-12 7 0,-11 8 0,-3 1 0,-6-3 0,0-10 0,3-8 0,3-4 0,13-2 0,5 0 0,-6-1 0,-9-1 0,-1 0 0,8 0 0,13 1 0,11 0 0,2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3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6266 917 21986,'-68'-3'0,"-5"-4"0,-15-1 0,16 0 0,-7 0 0,-7-2 0,-3 0-1092,11 2 1,-4-2 0,-4 0-1,-2 0 1,-1-1 0,0 0 1091,4 1 0,-2-1 0,0 0 0,-2-1 0,0 1 0,0-1 0,1 0 0,-1 0 0,0 0 0,-1-1 0,0 1 0,1-1 0,2 0 0,2 1 0,-5-2 0,1 0 0,2 0 0,1 0 0,3 0 0,3 0 0,-18-3 0,4 0 0,4 0 0,5 1 734,-4-1 0,6 2 0,4 0-734,-15 0 0,5 2 0,5 5 0,0 1 0,-2 1 0,-3 0 0,24 2 0,-2 1 0,-1-1 0,-10-1 0,-2-1 0,0 1 293,-4-1 1,-1 0 0,0 0-294,2 0 0,0-1 0,3 1 0,-23-4 0,9-1 247,30 3 1,8 1-248,-12-5 4463,21 5-4463,1 1 285,-6 1-285,1 1 811,12 2-811,15-1 0,11 2 0,0-1 0,-1 0 0,0 0 0,0 0 0,-5-1 0,-11-2 0,-9 0 0,4 0 0,11 1 0,10 2 0,-9-1 0,-32 1 0,-28 0 0,28 0 0,0 1 0,0-1 0,2-1 0,-22-1 0,34 0 0,40 2 0,22 5 0,15 10 0,4 6 0,-1 3 0,6 7 0,-3 1 0,-3-1 0,-8-5 0,-18-13 0,-12-11 0,-8-14 0,-16-17 0,-17-17 0,-6-8 0,4 5 0,15 13 0,15 16 0,8 10 0,2 5 0,0 1 0,0 1 0,2 0 0,9-1 0,19-1 0,33-4 0,36-1 0,-39 5 0,0 1 0,-6 1 0,-4 0 0,16-2 0,-41 4 0,-21 1 0,-2 2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276 256 24575,'-9'-7'0,"-2"-5"0,-4-4 0,0-2 0,-1 0 0,2 3 0,1 2 0,4 3 0,2 4 0,3 2 0,-1 2 0,-3-2 0,1 1 0,-1 0 0,0-1 0,-5-3 0,-2-1 0,0-1 0,5 1 0,6 4 0,0 0 0,2 3 0,1 0 0,-2-1 0,-3-2 0,-4 0 0,1 0 0,1 0 0,2-1 0,0 0 0,0 1 0,2 6 0,3 10 0,1 10 0,-1 5 0,1-1 0,-1-6 0,1-9 0,0-6 0,1-6 0,1-5 0,-1-6 0,-1-10 0,0-2 0,-2 0 0,1 5 0,-1 5 0,2 1 0,0 1 0,2 4 0,6 3 0,8 1 0,3 0 0,-2 2 0,-6 1 0,-7 2 0,0-1 0,4 2 0,4 0 0,2 1 0,-2 0 0,-6-1 0,-9-1 0,0-1 0,-3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4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24575,'-19'13'0,"-7"9"0,-13 12 0,-10 8 0,-7 1 0,8-9 0,16-11 0,14-11 0,14-8 0,2-2 0,0 0 0,-4 3 0,-7 3 0,-11 6 0,-10 3 0,0-3 0,9-4 0,11-5 0,10-4 0,-1 2 0,-6 5 0,-9 6 0,-6 3 0,2-2 0,8-6 0,5-3 0,6-3 0,1-3 0,2-4 0,2-7 0,-2-10 0,-2-4 0,-1 1 0,1 5 0,1 9 0,2 5 0,0 5 0,-1 4 0,-1 7 0,-1 6 0,0 3 0,1-2 0,3-7 0,0-3 0,0-4 0,0 3 0,0 1 0,0 0 0,2-1 0,2-3 0,6-2 0,14 2 0,10 0 0,6-1 0,-5 1 0,-8-1 0,-7 2 0,-4 1 0,-1 1 0,-3-2 0,1 0 0,6 1 0,0 1 0,-4-1 0,-6-3 0,-7-2 0,-4-1 0,-9-2 0,7 2 0,-6-2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24575,'-3'31'0,"-1"45"0,2-9 0,0 9 0,0-8 0,1 6 0,0 1-762,1 11 1,-1 2 0,2 0 761,1 0 0,1 1 0,2-3 0,0-6 0,1-3 0,3-2 0,6 20 0,3-6 365,0-15 1,1-4-366,-3-11 0,-2-5 377,7 38-377,-12-23 0,-6-10 0,0 6 1176,1 15-1176,2 16 0,1 2 0,1-1 0,1-3 0,-1-10 0,-1-11 0,-2-8 0,-2 3 0,1 14 0,-1-32 0,-1 1 0,-1 1 0,1-2 0,-1 29 0,-2-26 0,0-25 0,1-10 0,0-2 0,0-4 0,-2-12 0,-3-14 0,-6-14 0,-6-19 0,-6-16 0,-2-12 0,1-1 0,6 18 0,8 22 0,7 23 0,2 15 0,2 12 0,0 10 0,4 12 0,8 16 0,10 8 0,10 2 0,1-10 0,-9-21 0,-9-17 0,-3-16 0,3-9 0,9-7 0,4-7 0,1-4 0,-3 3 0,0 3 0,3 4 0,-2 4 0,-5 5 0,-8 4 0,-9 5 0,-6 0 0,-6 0 0,3 0 0,-4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14989,'45'0'0,"32"0"2021,-2-1 1,12 0-2022,-10 0 0,5 1 0,2-1 0,8 0 0,2 0 0,0 0 353,1 0 0,0 0 0,-3 0-353,-11 1 0,-3-1 0,-3 1 0,18-1 0,-4 0 510,-9 0 0,-3 1-510,-11 0 0,-3 0 0,-7 0 0,-3 0 2908,40 0-2908,-19 2 0,-13 1 0,-7 3 556,2 1-556,-1-1 0,-11-2 0,-15-3 0,-14-1 0,-8 0 0,-1 0 0,3 0 0,3 0 0,13 1 0,14 0 0,12 1 0,2 1 0,-10-1 0,-16-1 0,-12 0 0,-5 0 0,0 0 0,1-1 0,-1-1 0,-1 0 0,-3 0 0,-4 1 0,-1 0 0,-4-3 0,-3-4 0,3 3 0,-2-2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24575,'9'11'0,"15"12"0,15 12 0,8 8 0,1 5 0,-16-10 0,-10-1 0,-9-3 0,-4-7 0,-6-8 0,-11-9 0,-17-4 0,-14 1 0,-2 0 0,9-1 0,15-3 0,9-2 0,2 0 0,2-1 0,3-2 0,4-3 0,0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 24575,'-53'79'0,"0"-1"0,0 1 0,1 0 0,-1 0 0,14-25 0,1-1 0,-10 19 0,-15 23 0,-2 4 0,8-16 0,21-35 0,18-34 0,5-3 0,2-3 0,5-2 0,-1 0 0,-2 3 0,1 1 0,1-1 0,3-5 0,3-3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6:5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4086 3013 24575,'-19'-12'0,"-27"-21"0,2 1 0,-9-6 0,-2-3 0,-8-4 0,-4-3-2218,-1 1 0,-5-3 1,-3-2-1,-3 0 2218,4 3 0,-4-1 0,-1-1 0,-3-1 0,-1 1 0,7 4 0,-3 0 0,-1-1 0,0 0 0,-1 1 0,1-1 0,-1 1 0,0-1 0,-1 0 0,2 1 0,0 0 0,2 0 0,-8-5 0,1 1 0,2 0 0,3 0 0,2 0 297,-5-6 0,3 0 1,3-1-1,5 2-297,-5-10 0,6 1 0,4 2 0,11 9 0,4 1 0,1 3 0,-17-17 0,3 5 798,12 13 1,4 4-799,-21-25 0,23 12 0,7 2 4724,2 5-4724,7 10 1361,13 10-1361,7 4 0,2 3 0,-3 3 0,-2 2 0,-1 3 0,-4-3 0,-11-8 0,-14-9 0,-7-2 0,4 5 0,14 11 0,15 10 0,7 4 0,3 3 0,0 1 0,1 1 0,-1 0 0,-1 2 0,-1 0 0,2 0 0,3 1 0,3 0 0,1 0 0,-1 7 0,-4 17 0,-5 25 0,-3 30 0,0 19 0,5-2 0,6-15 0,4-24 0,3-19 0,1-13 0,1-13 0,0-11 0,0-15 0,3-20 0,2-25 0,1-20 0,-1-9 0,-2 1 0,-1 12 0,-3 21 0,-2 19 0,-1 21 0,2 7 0,0 0 0,1-2 0,-1 1 0,2 2 0,6-3 0,8-4 0,0 0 0,-3 3 0,-4 9 0,7 13 0,26 10 0,32 10 0,16 1 0,-10-7 0,-30-10 0,-32-10 0,-17-4 0,-4-3 0,0 1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0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1887 24575,'10'-2'0,"12"-9"0,23-12 0,1 2 0,9-3 0,2 1 0,7-3 0,5 0-879,18-8 0,6 0 1,4-4 878,-13 5 0,4-3 0,1-1 0,1 0-407,-12 4 1,0-1-1,2-1 1,-1 0-1,2 1 407,2-2 0,1-1 0,0 1 0,0 0 0,-1 0 0,-2 3 0,0-1 0,-1 1 0,0 1 0,-1 1 0,16-4 0,0 0 0,-2 2 0,-1 0 0,-8 4 0,-1 1 0,-1 0 0,-2 1-265,-7 2 0,-1 1 0,0 0 0,-1 0 265,3-1 0,0 0 0,1 0 0,-1 1 0,-1 1 0,0 0 0,0 1 0,0 0 0,18-5 0,0 1 0,-3 0 0,-10 3 0,-2 1 0,-4 0 0,18-7 0,-5 1 0,-10 2 0,-3 0 0,-7 3 0,-3 1 802,-9 4 1,-4 1-803,17-4 2750,-40 12-2750,-16 4 1374,-3-3-1374,3-1 0,1-2 0,-2 3 0,-5 4 0,-6 2 0,-6 1 0,-3 0 0,0-1 0,1 1 0,1-1 0,0-2 0,-1 1 0,2 1 0,3 0 0,2 2 0,-3-1 0,-2 0 0,-2 0 0,2 1 0,4 1 0,4 0 0,7 1 0,4 0 0,2 0 0,0 1 0,2 1 0,0-1 0,0 0 0,-4-1 0,-4-1 0,-2 0 0,3 1 0,10 4 0,12 1 0,5 2 0,-6-3 0,-13-1 0,-14-1 0,-7 2 0,-2 2 0,-1 2 0,-1 2 0,-3 4 0,-7 8 0,-8 9 0,-6 8 0,-3 3 0,6-7 0,11-13 0,8-13 0,8-9 0,1-2 0,0-2 0,0 2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24575,'9'16'0,"9"23"0,16 39 0,-8-17 0,2 5 0,11 20 0,6 6-850,-4-14 1,4 2 0,2 3 849,-5-15 0,1 2 0,2 1 0,-1-1 0,1 0 0,1 1 0,-1-1 0,-2-1 0,11 18 0,-3-1 0,-3-2 0,-8-9 0,-3-2 0,-3 1 0,-4-4 0,-2 1 0,0 0 0,3 5 0,0 2 0,1-1-53,3 3 1,1-1-1,0-1 53,-1-4 0,0-2 0,0-4 0,12 19 0,-4-6 0,-10-23 0,-5-4 0,6 18 0,-18-18 0,-6-5 1862,-2-7-1862,-3-14 844,-2-13-844,1 5 0,4 10 0,1 7 0,-2-5 0,-3-14 0,-4-10 0,0 2 0,-1 10 0,-3 12 0,0 6 0,0-5 0,2-10 0,1-11 0,0-7 0,-1-4 0,0-1 0,-5-5 0,-16-10 0,-23-24 0,8 5 0,-2-5 0,-9-7 0,0-2 0,2 0 0,3 3 0,-23-24 0,33 33 0,25 24 0,10 12 0,4 9 0,7 6 0,5 5 0,7 3 0,9 3 0,15 3 0,25 3 0,18-6 0,-38-16 0,0-2 0,-2-3 0,-2-2 0,23-1 0,-28-4 0,-26-3 0,-10-9 0,8-15 0,9-14 0,8-13 0,-2-2 0,-7 11 0,-10 17 0,-9 15 0,-5 10 0,-5 5 0,3 1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1421 2713 24575,'-1'-9'0,"0"-5"0,-2-12 0,-6-14 0,-10-13 0,-18-18 0,9 25 0,-4-4 0,-11-15 0,-2-5 0,-7-12 0,-1-4 0,17 24 0,1-1 0,1 0 0,3 2 0,1 1 0,3 0 0,-7-17 0,4 2 0,4 4 0,0 0 0,1-2 0,-1-1 0,0 0 0,0 1 0,2 4 0,0 3 0,2 10 0,0 4 0,-20-21 0,3 16 0,3 6 0,11 5 0,11 6 0,2 3 0,0 3 0,-1 2 0,-3-4 0,-4-6 0,0-6 0,3 3 0,4 4 0,7 6 0,4 5 0,1 0 0,1 3 0,0 2 0,-1 3 0,-1 3 0,0 3 0,1 5 0,-1 3 0,0 3 0,1 4 0,-4 8 0,-8 12 0,-18 24 0,-19 25 0,19-27 0,-1 1 0,1 0 0,1-2 0,-12 17 0,19-24 0,17-23 0,8-15 0,6-13 0,7-17 0,8-18 0,8-19 0,2-8 0,-2-2 0,-7 10 0,-9 24 0,-6 22 0,5 26 0,13 18 0,12 11 0,4 4 0,-8-3 0,-9-6 0,-7-5 0,-1-3 0,-5-4 0,-5-6 0,-3-4 0,-2-2 0,0 0 0,0 0 0,-1 1 0,-1-1 0,-2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1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0 837 24575,'22'-4'0,"7"-6"0,14-7 0,31-12 0,-16 7 0,5-3 0,18-5 0,5-2 0,-22 8 0,3 0 0,-2 0 0,29-10 0,-4 2 0,-19 6 0,-7 3 0,17-6 0,-46 16 0,-26 6 0,-4 4 0,3-2 0,6-5 0,8-5 0,17-11 0,36-14 0,-22 14 0,4 0 0,9-4 0,2-1 0,-1 1 0,-3 0 0,-11 4 0,-6 0 0,20-14 0,-33 16 0,-28 11 0,-23 9 0,-15 2 0,-12-1 0,-3-1 0,4 0 0,10 1 0,17 0 0,15 1 0,7-1 0,7 1 0,3 2 0,3 2 0,6 1 0,19 1 0,13-2 0,-2 0 0,-14-1 0,-25 0 0,-16 5 0,-6 13 0,-2 15 0,-1 10 0,1-2 0,4-13 0,1-13 0,1-11 0,2-7 0,8-3 0,-6 1 0,6-1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2497 0 9952,'-28'49'0,"-1"6"2539,4 4 0,-2 12-2539,4-10 0,0 4 0,-2 3 0,-5 12 0,-2 3 0,-2 2 539,5-15 0,-1 1 0,-1 1 0,-1-3-539,-10 17 0,-2-1 0,0-2 277,-1-2 1,-1 0 0,0-2-278,1-2 0,1-1 0,1 0 0,3-4 0,0 0 0,2-1 0,3-2 0,0 0 0,1-3 2558,-11 24 0,-1-3-2558,2-8 0,-1-3 0,-1-8 0,-1-3 8,-3-5 0,-4-2-8,-5-2 0,-3-1 0,-8-1 0,-3-1 0,-3-1 0,1-1 0,4-3 0,5 0 0,11-6 0,6-1 0,-16 25 421,25-18-421,6-12 1003,-9-1-1003,-16 6 0,-10 7 0,5-4 0,20-14 0,24-19 0,14-15 0,7-13 0,4-12 0,3-9 0,2-1 0,-1 5 0,-4 12 0,-2 11 0,-3 9 0,-2 15 0,1 2 0,-2 9 0,2-9 0,0-3 0,0-3 0,1 1 0,0 3 0,0 3 0,1 1 0,0-3 0,1-7 0,0-4 0,5-3 0,12-5 0,24-6 0,28-11 0,9-5 0,-9 1 0,-30 6 0,-27 10 0,-10 6 0,-4 3 0,-1 1 0,-6 0-1696,-13 1 0,10-1 0,-6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7:2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699 383 24575,'-10'-2'0,"-9"-3"0,-32-13 0,6 2 0,-5-3 0,-11-5 0,-1-2 0,-2-1 0,1 0 0,10 2 0,5 3 0,-20-11 0,23 14 0,13 8 0,14 7 0,10 4 0,6 0 0,5 2 0,3 7 0,6 12 0,4 12 0,3 9 0,-1 0 0,-5-7 0,-4-11 0,-6-16 0,-3-11 0,-3-15 0,-5-17 0,-2-13 0,1-10 0,3 2 0,2 13 0,2 14 0,1 15 0,6 9 0,12 4 0,15 1 0,11-2 0,-1 0 0,-12-1 0,-20 1 0,-8 1 0,-6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3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0 24575,'37'31'0,"18"13"0,-16-11 0,2 2 0,11 8 0,2 2 0,8 6 0,2 1 0,5 3 0,1 0 0,2 1 0,2-1 0,1 0 0,0-2 0,-3-6 0,-1-1 0,0-3 0,0 0 0,-1-1 0,0-1 0,3 4 0,-1 1 0,3 3 0,0 2 0,3 2 0,1 0 0,3 2 0,-1-1 0,-2-2 0,-1-2 0,-5-2 0,-3 0 0,-7-4 0,-3-2 0,-9-3 0,0-2 0,-3-2 0,1-2 0,1-2 0,0-2 0,-4-5 0,-2-1 0,28 9 0,-19-9 0,-12-3 0,1 0 0,7 3 0,-7-3 0,-13-7 0,-10-5 0,0 3 0,12 8 0,12 7 0,4 1 0,0-1 0,-5-4 0,-4-3 0,-3-3 0,-5-4 0,-4-2 0,1-1 0,0 3 0,0 0 0,-1 2 0,1 0 0,0 3 0,5 1 0,3 3 0,-2-2 0,-9-5 0,-10-6 0,-7-3 0,0-1 0,11 7 0,12 6 0,15 7 0,8 4 0,-2-1 0,-8-5 0,-13-6 0,-4-2 0,-4-2 0,5 0 0,10 1 0,10-1 0,8-3 0,-1-1 0,-7-5 0,-11-1 0,-12-2 0,-9 0 0,4 0 0,9 0 0,5 0 0,-5 0 0,-14-2 0,-21-4 0,-19-7 0,-30-7 0,10 5 0,-5-1 0,-9-3 0,-3 0 0,-9-5 0,-1-1 0,0-4 0,1-1 0,10 1 0,2 0 0,6 0 0,3 2 0,-29-19 0,-1 2 0,37 21 0,-2 0 0,-4-1 0,-4 0 0,-7-1 0,-2-1 0,3 3 0,-2 0 0,-5-3 0,-2 0 0,3-1 0,1 0 0,7 1 0,1-1 0,4 1 0,3 0 0,-35-23 0,40 24 0,-2-1 0,-4-1 0,-3 0 0,-2-1 0,-1 1 0,-2-1 0,1 1 0,5 1 0,1 0 0,5 1 0,2 1 0,0 0 0,0 1 0,-41-22 0,3 0 0,0-3 0,41 21 0,-1-1 0,-2-3 0,0 0 0,0 0 0,0 1 0,0 1 0,0 1 0,2 1 0,0 1 0,-1 1 0,-1 0 0,-4-2 0,-1 0 0,1 0 0,0 0 0,1 3 0,1-1 0,-40-22 0,10 6 0,11 6 0,14 7 0,9 4 0,6 3 0,8 5 0,6 3 0,-6-3 0,-22-19 0,-16-14 0,-9-8 0,9 5 0,17 13 0,10 8 0,13 9 0,7 6 0,9 8 0,4 1 0,1 1 0,3 2 0,1 2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24575,'25'23'0,"21"13"0,31 21 0,-23-20 0,4 0 0,10 5 0,4-1 0,6 0 0,2-1 0,3-1 0,0-2 0,-3-1 0,-1-1 0,-8-2 0,-1 0 0,-1 1 0,-3 1 0,-6-3 0,-2 0 0,-6-4 0,-2 0 0,-3-2 0,-1 1 0,0 1 0,0 0 0,4 2 0,2 0 0,4 2 0,1-1 0,-3-3 0,0-2 0,35 14 0,-21-10 0,-10 0 0,-6 1 0,-3-1 0,-8-5 0,-11-6 0,-2 4 0,10 10 0,11 11 0,9 8 0,1-3 0,2 1 0,0-3 0,-5-4 0,-7-5 0,-5-5 0,6 3 0,13 4 0,12 5 0,5 0 0,0-2 0,-3-7 0,2-6 0,-1-5 0,-16-8 0,-22-7 0,-20-5 0,-10-2 0,11 4 0,13 3 0,11 0 0,3-2 0,2 1 0,9 4 0,-2 2 0,-9-1 0,-22-6 0,-21-6 0,-7-2 0,-16-3 0,-34-8 0,6 1 0,-6-2 0,-20-7 0,-6-1 0,-14-6 0,-4-2 0,31 6 0,-1 0 0,0-2-143,-1-1 1,0-2 0,0 1 142,2 0 0,0-1 0,1 0 0,1 2 0,0 1 0,0 1 0,-28-8 0,0 3 0,4 4 0,0 2 0,2 1 0,0 1 0,3 0 0,0-2 0,-2-2 0,0-1 0,4-2 0,2-1 0,4 1 0,1-1 0,0 0 0,0-1 0,2 2 0,1-1 0,3 1 0,2-1 0,9 3 0,6 1 0,-17-11 427,29 10-427,7 4 0,-12-5 0,-13-6 0,-4-1 0,13 5 0,15 6 0,4-7 0,3-8 0,1-5 0,6-1 0,11 9 0,7-1 0,2-5 0,4-2 0,2 3 0,3 6 0,1 9 0,-2 6 0,-3 5 0,-3 6 0,-1 0 0,0-3 0,0-3 0,0-6 0,-1 0 0,-1 0 0,-1 5 0,1 8 0,8 16 0,21 25 0,28 25 0,-18-23 0,2 1 0,3 0 0,2-1 0,-1-3 0,1-1 0,1-3 0,0-1 0,2-1 0,1 0 0,3 0 0,-2-2 0,37 15 0,-16-7 0,-27-14 0,2 1 0,4 2 0,1 1 0,7 4 0,2 1 0,4 2 0,-1-1 0,-8-2 0,-1-2 0,5 1 0,0-2 0,2 0 0,-1-1 0,-8-4 0,-2-2 0,33 13 0,-13-1 0,-5 1 0,17 8 0,2 2 0,-17-10 0,-22-8 0,-23-7 0,-3 3 0,13 10 0,21 9 0,15 0 0,6-4 0,-12-8 0,-24-10 0,-20-7 0,-13-4 0,-5-1 0,2 4 0,-1 6 0,3 9 0,-4 9 0,1-14 0,-3-1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3287 276 24575,'-31'0'0,"-14"-1"0,-9 0 0,8 0 0,21-1 0,16 1 0,-5 0 0,-27-1 0,-43-1 0,22 0 0,-5 0 0,-7 0 0,-3-1 0,0 0 0,1 0 0,3-1 0,2 0 0,9 1 0,2-2 0,4 0 0,2 0 0,-1 0 0,1 1 0,-4 0 0,-2 1 0,-9-1 0,-4 1 0,-7 0 0,-2 1 0,0-1 0,-1 1 0,6 0 0,3 0 0,7 1 0,4-1 0,-33-2 0,8-1 0,-7-1 0,44 3 0,-1 0 0,-8 1 0,1-1 0,2 1 0,0 0 0,2 0 0,1-1 0,-46-3 0,23 1 0,28 2 0,20 1 0,7-1 0,-1-2 0,-1-1 0,4-2 0,-2-4 0,-1-4 0,3 2 0,6 4 0,9 6 0,6 3 0,5 1 0,12 0 0,29 2 0,42 2 0,-21 0 0,5 1 0,11 0 0,2 2 0,-5-1 0,-3 0 0,-14 0 0,-5 0 0,17 5 0,-24 1 0,12 2 0,-11-6 0,6-1 0,20 1 0,7-1 0,10 0 0,2-1 0,2 0 0,-3 0 0,-11 0 0,-4-1 0,-15 1 0,-4-1 0,-8 0 0,-4 0 0,25 2 0,-26-2 0,-15 0 0,5-2 0,28 2 0,29 1 0,-43-3 0,0 0 0,37 3 0,-33-1 0,-29 0 0,-4 0 0,19 1 0,37 2 0,13 1 0,-41-3 0,-1-1 0,37 2 0,-32-2 0,-18-1 0,-31-2 0,-10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0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24575,'0'9'0,"0"3"0,0 8 0,1 10 0,0 8 0,3 5 0,2-2 0,1-7 0,-2-7 0,-3-11 0,0-7 0,1 2 0,4 6 0,3 3 0,0-4 0,-2-7 0,-1-10 0,4-6 0,7-4 0,4-3 0,2-1 0,-4 3 0,-5 4 0,-6 2 0,-6 5 0,-1 0 0,-1-1 0,-1 1 0,1-1 0,-2 0 0,1-2 0,-1 2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4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5309 573 8191,'-78'-7'0,"0"0"0,14 2 0,-2-2 0,-4 1 1476,-15-2 0,-4 0 1,-1 0-1477,1-2 0,-1 1 0,4 0 0,12 0 0,3 1 0,3 0 1446,-17-2 0,6 0-1446,14 0 0,2 2 898,-1 1 0,-2 2-898,-9-2 0,-4 2 0,14 1 0,-2-1 0,-2 1 1964,-5 1 0,-2-1 1,0 1-1965,-3-1 0,0 0 0,-1-1 0,-5 0 0,-2 0 0,0-1-137,-3 0 0,-1-2 0,-1 1 137,-1-1 0,-1 0 0,1 0 0,2 1 0,2-1 0,1 1-92,9 0 0,2 0 0,2 0 92,-20-2 0,5 1 0,15-1 0,5 1 0,9-1 0,4 1 629,-34-8-629,19 3 1128,16 3-1128,8-1 304,-3-4-304,-14-5 0,-15-4 0,-10 4 0,-3 5 0,-2 2 0,-2 3 0,1 0 0,3 0 0,13 1 0,24 3 0,26 1 0,16 2 0,11 2 0,8 2 0,19 3 0,35 6 0,-4-3 0,8 0 0,20 2 0,6-1 0,-18-2 0,2 0 0,2 0-242,6-1 0,1 0 1,0 0 241,-2 0 0,-1-1 0,-1 0 0,-2 0 0,0-1 0,-1 0 0,-2 0 0,0-1 0,0-1 0,1 0 0,0 0 0,1-1 0,-1-1 0,0 0 0,0 0 0,-2 0 0,-1 1 0,0-1-90,29 1 1,-4 0 89,-8 2 0,-2 1 0,0 0 0,0 1 0,-1 0 0,-1 0 0,-1-1 0,-1 0 0,-3 0 0,-2-1 0,-8 1 0,-2-1 0,-9 0 0,-3 1 359,-4 0 0,0 1-359,6-1 0,2 0 93,8 0 0,2 0-93,1-1 0,-1 0 0,-9 0 0,-4-1 0,21 3 0,-21 4 0,0 0 0,13 2 0,1 0 0,-12-1 0,-9 1 0,-8 5 0,3 2 0,9 4 0,22 5 0,-21-10 0,3 2 0,6-1 0,2 1 0,0-1 0,0 0 0,-6-3 0,-3-3 0,37 4 0,-11-5 0,-12-4 0,-20-3 0,-22 0 0,-16-1 0,-10-1 0,-3 3 0,2 4 0,-1-2 0,1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5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24575,'19'0'0,"29"0"0,-1 0 0,9 1 0,30 0 0,11 1 0,-17 1 0,4-1 0,2 1-543,11 0 0,3 1 0,-1-1 543,-1 0 0,-1 0 0,-3 0 0,-14-1 0,-3 1 0,-4-2 197,9 1 1,-9-1-198,5-1 0,-41 0 0,-8 0 0,13-1 0,24-1 1234,14-1-1234,14 0 0,4 0 0,-20 1 0,-26 1 0,-34-1 0,-29-1 0,-22 0 0,-34-1 0,18 2 0,-5 0 0,-15-1 0,-4-1 0,-9 1 0,0 0 0,8 0 0,4 0 0,12 1 0,3 1 0,-32 2 0,-10 0 0,38-1 0,0 1 0,-1-1 0,3 1 0,-41-1 0,34 0 0,-4 1 0,-11 1 0,-4 2 0,10 1 0,23-1 0,20-1 0,16-3 0,8 0 0,5-1 0,2 0-1696,27-1 0,-20 1 0,19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2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7116 2443 15438,'-50'-1'0,"-27"-3"1949,15-2 0,-8-3-1949,8-2 0,-5-2 0,-3-1 0,-11-4 0,-4-2 0,-3-1-94,14 2 0,-3-1 0,-2-1 0,0 0 94,-6-2 0,-2 0 0,-1-1 0,1 1 0,2 1 0,1 0 0,-1 1 0,1 0 0,4 1 0,0 1 0,1 0 0,1 2 192,-18-3 1,2 2 0,3 2-193,10 3 0,2 1 0,2 2 0,6 1 0,2 1 0,1 1 1221,-27-3 0,2 1-1221,7 0 0,2 0 0,2 0 0,0 0 0,-1-2 0,0-1 0,-3-2 0,-1-2 0,23 3 0,-2-2 0,0 0 0,-2-1 0,-1 0 0,0 0 0,-2 0 0,0 1 0,0 0 0,3 1 0,0 1 0,2 2 0,-25-4 0,3 2 0,2 0 0,2 0 0,10 1 0,3 0 867,12 2 1,2 0-868,-30-9 841,24 2-841,4-5 19,-4-7-19,-10-9 0,31 14 0,-3-2 0,-5-6 0,-4-3 0,-9-6 0,-1-3 0,-4-3 0,1 0 0,3 4 0,3 0 0,10 8 0,2 1 0,-29-19 0,5 1 0,4-2 0,1-4 0,-2-5 0,-3-5 0,32 31 0,-1-1 0,-1 0 0,0 1 0,-30-30 0,5 4 0,3 2 0,-1 2 0,1 4 0,14 14 0,17 10 0,13 9 0,11 8 0,7 7 0,3 4 0,3 4 0,12 9 0,24 17 0,43 29 0,-14-15 0,8 3 0,-10-9 0,3 1 0,3-1-290,7 2 1,3 0-1,-1-2 290,-2-3 0,-1-1 0,-2-2 0,-8-3 0,-2-3 0,-2 0-30,22 5 0,-2-2 30,-4-2 0,1 0 0,4 3 0,0 0 0,4 2 0,-1 1 0,-3 1 0,1 0 0,0 0 0,1 2 0,-24-11 0,0 1 0,2-1-187,4 2 0,1-1 0,1 1 187,1 1 0,0-1 0,1 1 0,-3 1 0,1 0 0,-2 2 0,-4-1 0,-2 1 0,0 1 0,25 13 0,-1 0 0,-5-2 0,2 0 0,-15-10 0,4 0 0,1-1 0,4-1 0,0 0 0,1 0 0,1-1 0,0 0 0,0-1 0,-4-2 0,0 0 0,-5-3 0,7 1 0,-6-2 0,-11-3 0,-4-3 842,31 9-842,-24-3 61,-17-1-61,-4 2 587,21 5-587,-13-7 0,5 0 0,13 3 0,3 1 0,7 2 0,0 1 0,-4-2 0,-5-1 0,-14-4 0,-4-2 0,31 10 0,-17-9 0,-7-8 0,-7-4 0,-15-2 0,-5 0 0,12 2 0,30 4 0,21 2 0,1-1 0,-8 1 0,-16-1 0,-15 0 0,-16-1 0,-24-4 0,-11-2 0,2 1 0,2-1 0,3 1 0,-7-3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3:0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1 595 17807,'33'-8'0,"22"-3"1522,-3 2 1,7 0-1523,21-3 0,6 1 0,10-1 0,2 1 0,-6-1 0,-3 0 579,-20 2 1,-7-2-580,20-7 609,-25 0-609,5-1 1955,24-3-1955,-38 9 0,2 0 0,0-1 0,-1-1 0,34-12 0,-21 5 0,-9 5 0,-4 3 0,-2 0 0,-11 1 0,-11 1 0,-12 1 0,-5 1 0,3-7 0,1-5 0,-1-2 0,-3 4 0,-5 9 0,-2 5 0,0 1 0,-2-5 0,0-2 0,-3 0 0,-2 2 0,-8 4 0,-8 1 0,-16 3 0,-20 5 0,-21 11 0,-13 11 0,2 6 0,12 2 0,14-2 0,3-2 0,-14 3 0,27-15 0,-4-1 0,-6 0 0,-2 0 0,-2-1 0,0-1 0,7-2 0,4-1 0,-26 7 0,27-4 0,21-3 0,9 3 0,2 3 0,-6 3 0,-3-1 0,-3 0 0,-1 1 0,-3 1 0,-5 2 0,-8-3-1696,-37 3 0,46-12 0,-20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3:0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32 24575,'3'7'0,"-1"0"0,-1 2 0,1 3 0,3 8 0,9 18 0,12 25 0,8 25 0,-16-35 0,0 1 0,-1 3 0,-2 0 0,-2-3 0,-2-1 0,-3-2 0,-2-1 0,3 46 0,-3-5 0,1 6 0,-1-46 0,3 0 0,1 4 0,1 0 0,1 0 0,2 0 0,-1-2 0,1-1 0,7 44 0,-5-7 0,-4 3 0,-3-3 0,-4-8 0,-3-14 0,-1-12 0,-2-7 0,1 0 0,1 5 0,3 0 0,1-6 0,1-7 0,-4-6 0,-2 3 0,-3 12 0,0 11 0,-1 1 0,1-14 0,1-18 0,1-18 0,1-8 0,-1-1 0,-1-19 0,-2-35 0,-2-11 0,-2-12 0,0 8 0,-1-5 0,-2-3-279,0-9 1,-2-2 0,-1 0 278,0-3 0,-2 0 0,0 3 0,1 10 0,0 3 0,-1 2 0,-5-21 0,-2 4 0,0 10 0,-1 3 0,2 9 0,-1 3 0,2 5 0,1 1 0,3 5 0,3 2 0,-7-45 0,5 6 835,2 5-835,-2-11 0,8 41 0,0-1 0,0-2 0,1 2 0,-5-41 0,3 36 0,5 37 0,3 20 0,-5 3 0,-7 0 0,6 0 0,-4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09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24575,'-8'3'0,"1"-1"0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24575,'-1'6'0,"-1"5"0,-1 5 0,-4 10 0,0 10 0,-1 3 0,1 2 0,1-5 0,2-5 0,0-7 0,3-1 0,0-1 0,1 5 0,-1 6 0,-1 0 0,-1-5 0,0-7 0,2-6 0,0-3 0,0-2 0,0-1 0,-1-2 0,2-3 0,-1-1 0,0 0 0,0 1 0,0 2 0,0 0 0,1-1 0,-1-1 0,1-1 0,0 1 0,0 0 0,-1-2 0,-1 0 0,1-1 0,-1-2 0,0-1 0,1 2 0,0-2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 24575,'-13'0'0,"2"1"0,-1 0 0,-6 2 0,-9 0 0,-10 0 0,-3 1 0,6-1 0,8 0 0,9-1 0,-1 1 0,-6-1 0,-3 1 0,1 0 0,9-2 0,10 0 0,1 0 0,-7 0 0,-14 0 0,-11 0 0,-3 0 0,8 0 0,15-1 0,12 0 0,5-2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24575,'8'9'0,"9"7"0,2 6 0,2 0 0,-2-3 0,-5-5 0,0-1 0,0 1 0,-1-1 0,-1-1 0,-4-3 0,-4-4 0,0-1 0,-2-3 0,2 1 0,2 0 0,2-1 0,2 1 0,2-3 0,2-2 0,1-5 0,2-5 0,-2-2 0,-5 2 0,-4 4 0,-6 4 0,-7 3 0,3 1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1438 702 24575,'-12'-2'0,"-16"-3"0,-25-6 0,-29-9 0,25 7 0,-2-2 0,-5-2 0,-2 0 0,0 0 0,0-1 0,6 2 0,2-1 0,9 1 0,2 1 0,-37-12 0,-3 3 0,37 11 0,0 1 0,-43-10 0,23 5 0,34 5 0,26 2 0,2-6 0,-10-14 0,-13-8 0,-3 0 0,1 3 0,8 8 0,8 4 0,5 3 0,4-1 0,5-1 0,2 2 0,1 3 0,0 6 0,0 2 0,1-1 0,0-1 0,0 2 0,-1 3 0,-1 4 0,0 1 0,0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9942,'56'-3'0,"-1"1"0,12-1 0,7 1 0,4 0 1218,16 0 1,5 0 0,5 1-1219,-8 0 0,4 0 0,2 0 0,0 0 0,-18 0 0,1 1 0,0 0 0,0-1 0,-1 1 210,-2 0 0,-1 0 0,-1 0 0,0 0 0,0 1-210,13-1 0,0 0 0,-2 0 0,-2 0 0,14 0 0,-4-1 0,-3 1 620,-11-1 1,-3-1-1,-2 1-620,-10-1 0,-2 0 0,0 0 0,29 0 0,-2-1 2069,-4 1 0,-2 0-2069,-5 2 0,-3-1 604,-1 1 1,-2-1-605,-3 1 0,-1-1 1066,-3 0 0,-2 0-1066,-10 0 0,-4 0 67,24-1-67,-39 1 520,-28 1-520,-7 0 0,0 0 0,9 0 0,9 0 0,3 0 0,-5 0 0,-10-2 0,-20-7 0,-12-9 0,-8-5 0,-1-2 0,6 5 0,5 5 0,3 4 0,5 5 0,7 4 0,4 2 0,3 5 0,2 3 0,4 9 0,0 2 0,-1-2 0,-3-4 0,-4-6 0,1-4 0,-1 0 0,1 0 0,4 1 0,2 1 0,1 1 0,0-1 0,2 0 0,4 3 0,3 1 0,-3-1 0,-5-3 0,-8-3 0,-1 1 0,-1 0 0,-1 3 0,-5 3 0,-6 4 0,-9 3 0,-11 2 0,-3-4 0,6-4 0,11-5 0,11-4 0,5 1 0,0 0 0,0 1 0,-1 1 0,-2 1 0,0 1 0,1-2 0,3-3 0,-7-4 0,6 2 0,-5-2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4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24575,'34'-13'0,"24"-5"0,39-4 0,-31 8 0,3 1 0,2 0 0,2 0 0,-2 0 0,-1 0 0,-8 0 0,-3 1 0,-6 0 0,-1 0 0,43-8 0,-8 4 0,-7 2 0,-11 2 0,-18 0 0,-17 3 0,-18 5 0,-5 1 0,8-2 0,5-1 0,1 0 0,-4 1 0,-6 2 0,3 1 0,12-3 0,12 0 0,7-1 0,-3-1 0,-15 2 0,-15 1 0,-10 2 0,-4 2 0,-1-1 0,0 0 0,-3-1 0,-12-1 0,-27-1 0,-33 0 0,-19 0 0,10 0 0,30 2 0,34 1 0,19 0 0,12 2 0,17-1 0,14 1 0,4 0 0,-9-1 0,-13 1 0,8-1 0,12 1 0,9 1 0,-10-2 0,-21 2 0,-17-1 0,-11 5 0,-5 8 0,-3 5 0,-1 6 0,-1 1 0,-5-1 0,-9 6 0,-8 5 0,-1-1 0,8-5 0,12-14 0,12-11 0,4-7-1696,-12-7 0,10 6 0,-8-4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1034 0 24575,'-16'5'0,"-22"8"0,-49 14 0,19-7 0,-6 2 0,-15 4 0,-1 1 0,2-2 0,4-2 0,17-4 0,7-2 0,-15 2 0,40-13 0,14-1 0,-5 2 0,-9 2 0,0 1 0,8-4 0,14-4 0,11-3 0,1-3 0,1 0 0,0 0 0,0 1 0,-1-1 0,0 0 0,1 0 0,1 9 0,5 6 0,10 15 0,9 6 0,12 7 0,1-5 0,-9-11 0,-12-11 0,-13-11 0,-6-7 0,-8-12 0,-8-12 0,-9-8 0,-4-3 0,1 5 0,5 6 0,9 10 0,8 8 0,7 4 0,4 0 0,1-4 0,5 0 0,14 0 0,20 0 0,12 0 0,-1 0 0,-18 3 0,-23 4 0,-11 4 0,-4 1 0,-3-1 0,-2-1 0,2 1 0,1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1398 24575,'12'-6'0,"10"-8"0,44-25 0,-2 6 0,11-2 0,-6 5 0,6-2 0,4 1-497,-10 4 0,3 0 1,2 0-1,0 0 497,5-1 0,2-1 0,0 1 0,0-1 0,0-1 0,-1 0 0,1-1 0,-3-1 0,-5 1 0,-1-1 0,-2 0 0,-1-1 0,16-10 0,-2 0 0,-3-1-22,-6 2 1,-3 1-1,0 0 22,-7 5 0,-1 0 0,0 2 0,25-12 0,-2 4 0,-11 7 0,-4 5 0,-10 6 0,-3 3 0,-8 5 0,-3 2 0,38-8 1466,-17 7-1466,-25 7 586,-21 3-586,-10 1 0,4-2 0,3 0 0,0 0 0,-2 2 0,-2 0 0,-2 2 0,-5 0 0,-4 2 0,-5 0 0,-5 0 0,-3 0 0,-2 0 0,3 0 0,-1-2 0,-2-3 0,-5-2 0,-1 0 0,5 3 0,4 1 0,6 2 0,12 0 0,-2 0 0,7 0 0,-8 0 0,-1 1 0,3 1 0,5-1 0,2 1 0,-3 0 0,-4-1 0,-7 2 0,-4 6 0,-4 7 0,-4 9 0,-2 4 0,-1-1 0,3-7 0,2-7 0,3-6 0,2-3 0,-1 3 0,-2 2 0,0 0 0,0-3-1696,-9-3 0,11-3 0,-9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2084 470 24575,'-38'-15'0,"-29"-8"0,11 6 0,-7 0 0,-25-4 0,-7 1 0,24 5 0,-2 0 0,0 0 0,-1 1 0,-1 0 0,3-1 0,-26-4 0,6 0 0,18 3 0,5 0 0,10 4 0,3 0 0,-35-3 0,19 6 0,20 3 0,11 2 0,4-1 0,4 1 0,6 1 0,10 1 0,4 1 0,-14 2 0,-30 0 0,-28 1 0,-8-1 0,19 0 0,34-1 0,30 0 0,11 3 0,7 8 0,4 7 0,5 9 0,3 3 0,-4-6 0,-5-7 0,-5-9 0,-4-7 0,-2-6 0,0-4 0,-1-8 0,0-5 0,-2-2 0,0 2 0,-1 2 0,-1 2 0,0 1 0,1 3 0,0 5 0,2 3 0,1 3 0,-5-2 0,-7-6 0,-6-6 0,-1 0 0,5 3 0,8 8 0,6 4 0,3 2 0,4 0 0,8 0 0,13 0 0,13 0 0,2 0 0,-9-1 0,-14-1 0,-14 1 0,-6 0 0,-1-3 0,0 3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1187 24575,'5'-26'0,"6"-35"0,-2 13 0,3-5 0,3-15 0,3-4 0,1-3 0,0-1 0,-2 7 0,-1 2 0,-4 11 0,-3 2 0,2-32 0,-7 20 0,-1 15 0,-1 15 0,0 14 0,0 11 0,1 7 0,0 0 0,0-4 0,1-5 0,1-4 0,0-8 0,2-6 0,2-2 0,-2 4 0,-2 11 0,-4 11 0,-2 8 0,-11 7 0,-28 17 0,-34 20 0,27-16 0,-2 0 0,2-2 0,2-1 0,-19 10 0,34-20 0,22-11 0,14-7 0,3-3 0,6-7 0,3-6 0,0-4 0,-1 0 0,-2 3 0,0 3 0,0 2 0,0 3 0,-3 3 0,2 5 0,14 3 0,9 3 0,3-1 0,-10 2 0,-18 0 0,-4 3 0,0 4 0,4 5 0,7 10 0,9 12 0,6 3 0,-4-6 0,-10-14 0,-12-14 0,-3-4 0,-1-2 0,1 1 0,-1 1 0,2 2 0,6 3 0,3 3 0,0-1 0,-5-3 0,-7-4 0,-4-2 0,-3 0 0,-2-2 0,2 1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24575,'30'38'0,"39"35"0,-10-16 0,8 6 0,-11-13 0,3 1 0,2 0 0,3 1 0,1-2 0,0-1 0,0-3 0,-1-2 0,-1-2 0,20 10 0,-4-4 0,-15-10 0,-4-2 0,-11-4 0,-5-2 0,10 15 0,-16-6 0,-1-3 0,6-4 0,5-3 0,-3-6 0,-14-9 0,-13-6 0,-6-2 0,3 3 0,2 0 0,-2-1 0,-2 0 0,5 8 0,8 6 0,2 3 0,-5-5 0,-14-9 0,-7-4 0,-3-2 0,0 1 0,0-1 0,-2-1 0,-1-1 0,-4-2 0,-8-1 0,-13 0 0,-14-3 0,-10-2 0,1 0 0,14 1 0,16 2 0,13 1 0,7 1 0,4 0 0,5 1 0,5 0 0,5 1 0,5 0 0,-1-1 0,-1-2 0,-4-1 0,-4-2 0,-3 0 0,-2-3 0,1-2 0,3-2 0,1-2 0,2 2 0,-2 3 0,-4 3 0,-4 1 0,-2-1 0,-3-3 0,-2-5 0,-7-5 0,-3 1 0,1 2 0,4 6 0,5 4 0,3 2 0,0 0 0,-1 0 0,-1 1 0,0 1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24575,'19'15'0,"11"9"0,10 8 0,7 3 0,-3-2 0,-14-11 0,-12-9 0,-9-8 0,-5-3 0,-1-2 0,0 0 0,-2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24575,'8'-27'0,"8"-13"0,7-10 0,5-3 0,-4 9 0,-7 16 0,-7 12 0,-7 9 0,-3 4 0,0 3 0,-1-1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0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24575,'0'11'0,"0"9"0,1 51 0,1-9 0,-1 6 0,0 13 0,1 5 0,-1-13 0,0 4 0,0 0-232,-1 0 1,1 1 0,-1-1 231,1-4 0,0 0 0,0-1 0,-1-1 0,1 0 0,-1-3 85,0 14 1,-1-5-86,-2-9 0,-1-1 0,0-2 0,-2 0 0,1 5 0,0 0 0,1 9 0,1 2 0,0 0 0,0-1 261,0-8 1,-1-4-262,1-14 0,-1-4 0,-5 26 0,-3 1 0,-7 12 0,-4 0 0,0-19 0,6-26 0,9-25 0,5-10 0,0 0 0,0 1 0,-1 0 0,0-3 0,0-1 0,-1-2 0,-4 0 0,-2 2 0,-1-1 0,1 0 0,0-1 0,-7 3 0,-9 4 0,-7 4 0,1-1 0,10-4 0,11-7 0,10-7 0,5-7 0,2-6 0,1-4 0,0-3 0,-1 1 0,1 1 0,-1 4 0,0 5 0,-1 6 0,-2 9 0,1 7 0,0 5 0,2 5 0,5 6 0,0 1 0,0-2 0,-3-6 0,-4-9 0,-2-4 0,1 0 0,1 0 0,2 1 0,0 0 0,0-2 0,-1 0 0,-1-3 0,1-1 0,1 0 0,4 0 0,25-1 0,41-6 0,-26 0 0,2-2 0,47-10 0,-34 2 0,-40 8 0,-21 6 0,-7 3 0,-2 0-1696,-8-4 0,8 3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5:53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21 333 24575,'2'-29'0,"-3"-7"0,-4-9 0,-2 0 0,1 10 0,3 5 0,2 7 0,4 5 0,1 6 0,3 4 0,4 0 0,2-4 0,-1-2 0,-2 3 0,-4 5 0,2 5 0,8 3 0,22 7 0,51 13 0,-22-7 0,7 0 0,15 0 0,2-1 0,-6-2 0,-4-3 0,-23-3 0,-7-2 0,1-1 0,-41-2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299 519 24575,'-28'-55'0,"-7"-14"0,-8-19 0,2 3 0,9 15 0,11 20 0,7 19 0,5 12 0,3 8 0,1 6 0,1 1 0,0 4 0,-2 7 0,-2 13 0,-2 12 0,-1 7 0,4-3 0,3-14 0,2-16 0,2-18 0,0-18 0,0-10 0,-2-2 0,0 9 0,-1 13 0,2 10 0,1 5 0,6 4 0,12 0 0,11 1 0,7 4 0,5 4 0,-4 2 0,-4-2 0,-8-2 0,-13-4 0,-6-2 0,-3-1 0,-3 1 0,2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1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24 24575,'-16'-3'0,"-5"1"0,-1-1 0,3 1 0,7 0 0,-4 0 0,-5-1 0,-1 0 0,7 0 0,11 2 0,8 1 0,-1 0 0,1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4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12845,'14'76'0,"-1"-14"0,3 6 2129,7 19 1,5 7-2130,-4-15 0,3 4 0,1 0 0,4 6 0,2 1 0,1 0 357,0-2 1,1 0-1,0-1-357,-1-6 0,0-1 0,0-3 0,-3-5 0,0-3 0,-2-2 691,7 19 1,-2-6-692,-7-15 0,-3-5 3663,5 23-3663,-17-36 275,-6-12-275,-3-7 1078,-1-4-1078,1-3 0,0-2 0,2 2 0,1-2 0,0-4 0,0 5 0,5 16 0,5 18 0,2 3 0,-4-12 0,-8-21 0,-5-19 0,-3-6 0,-4-6 0,-6-4 0,-3-1 0,-3-1 0,1 3 0,4 3 0,2 0 0,1 0 0,2 0 0,-2-2 0,-7-2 0,-5-3 0,-3-1 0,4 2 0,9 5 0,6 5 0,2 2 0,0 0 0,2 2 0,2 3 0,3 4 0,5 5 0,6 3 0,4 0 0,-1-2 0,-3-6 0,-2-5 0,3-6 0,11-10 0,10-7 0,4-6 0,-3-1 0,-11 5 0,-12 7 0,-9 5 0,-4 6 0,-2 2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1815 12734,'-4'-69'0,"-3"-7"4662,-5-17-4662,-2 15 2058,1 21-2058,3 26 1146,5 16-1146,-1-11 3975,-10-29-3975,-10-38 0,10 36 0,1-1 0,0 0 0,1 1 0,1 6 0,2 2 0,-9-35 0,0 5 0,1 6 0,6 9 0,3 9 0,3 1 0,-4-4 0,-3-4 0,0 8 0,3 15 0,4 19 0,5 10 0,1 6 0,-1 0 0,1-2 0,-2-1 0,1-2 0,-1-3 0,0-5 0,-1-1 0,0 1 0,2 6 0,0 6 0,2 1 0,0 0 0,0 1 0,-1 1 0,0 0 0,0-1 0,0-2 0,-2-3 0,-2-4 0,-3-6 0,-2-5 0,-1 1 0,2 7 0,1 9 0,-4 15 0,-8 14 0,-14 16 0,-3 10 0,5-4 0,11-11 0,13-16 0,7-12 0,2-7 0,6-11 0,9-13 0,7-14 0,4-7 0,-3 5 0,-8 13 0,-6 12 0,-5 8 0,1 3 0,3 2 0,0 1 0,7 7 0,8 5 0,11 6 0,6 3 0,-1-1 0,-3-4 0,-5-3 0,-8-5 0,-8-4 0,-9-1 0,-8-1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1:5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1980 0 24575,'-9'8'0,"-2"2"0,-3 4 0,-2 3 0,-11 9 0,-19 13 0,-15 16 0,23-19 0,0 3 0,-4 4 0,1 2 0,-1 0 0,0 1 0,-2-1 0,0-1 0,1-5 0,1 0 0,1-4 0,1 0 0,2-2 0,0 0 0,-1 3 0,-1 0 0,-4 3 0,-1 0 0,-3 0 0,-2-1 0,-7 3 0,-2-1 0,-2 0 0,-2-1 0,3-1 0,-1 0 0,2 0 0,1 1 0,2-3 0,3 0 0,4-5 0,3-2 0,-39 22 0,21-16 0,28-16 0,16-8 0,13-8 0,5-1 0,0-2 0,3-5 0,1-3 0,1-7 0,0 0 0,-1 2 0,0 3 0,-2 5 0,-1 5 0,-2 9 0,-3 8 0,-5 9 0,-6 7 0,2-3 0,3-8 0,7-10 0,4-9 0,3-3 0,5-1 0,17-5 0,20-3 0,11-1 0,-6 1 0,-20 4 0,-21 1-1696,-24-8 0,10 7 0,-10-6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0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40 24575,'-14'16'0,"-5"2"0,-6 1 0,-5 3 0,-1 3 0,2-1 0,6-4 0,7-8 0,8-6 0,4-3 0,1-2 0,-1-1 0,-1 1 0,2 1 0,1 5 0,3 5 0,5 5 0,4 1 0,0-5 0,-1-6 0,-4-5 0,-1-1 0,3 3 0,2 1 0,0 2 0,-1-2 0,-5-9 0,-7-14 0,-10-16 0,-5-9 0,0-2 0,4 10 0,6 12 0,5 11 0,3 7 0,0 3 0,-1-2 0,-1-1 0,0-1 0,2 0 0,6-3 0,4-4 0,4-2 0,1 1 0,-5 5 0,-5 4 0,-6 5 0,0 0 0,-2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1674 8220,'60'-69'0,"-20"25"0,6-3 2467,19-18 0,5-4-2467,-19 20 0,0 0 0,0 1 0,20-17 0,-1 2 0,-8 4 0,-1 3 0,-8 6 0,-1 0 1415,0 2 0,0-1-1415,3-1 0,0 0 865,-2 3 1,-2 1-866,-5 3 0,-3 0 3355,-4 3 1,-1 1-3356,-5 0 0,-1 0 149,25-35-149,-11 11 0,-13 14 0,-13 19 0,-7 14 0,-3 6 0,-4 5 0,-2 2 0,0 1 0,5-3 0,6-5 0,3-3 0,0 0 0,-3 3 0,-4 2 0,-3 0 0,-3 1 0,-3 3 0,-4 3 0,-7 1 0,-8 1 0,-12 3 0,-13 0 0,-3 1 0,6-2 0,17-2 0,16-1 0,12-2 0,4-4 0,3-3 0,3-1 0,2 1 0,-1 3 0,-4 3 0,-4 5 0,2 13 0,10 17 0,8 15 0,1 1 0,-8-14 0,-13-16 0,-8-13 0,-2-5 0,-2 1 0,1-1 0,1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2:13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23171,'-1'49'0,"0"45"0,2-11 0,0 8 0,0-19 0,1 3 0,-1 1 0,2 3 0,-1 1 0,1-1 0,1-6 0,1-2 0,-1-3 0,2 14 0,1-5 344,0-9 1,1-4-345,-1-7 0,2-2 118,-2-4 0,0-2-118,7 37 118,-3-20-118,-2-13 361,2 3-361,1 7 0,-2 1 0,-2-8 0,-2-14 0,0-11 0,2-5 0,-3-7 0,-2-10 0,-5-7 0,-9-11 0,-19-21 0,-19-20 0,-8-4 0,3 7 0,16 21 0,15 16 0,12 5 0,7 7 0,6 3 0,4 7 0,8 7 0,16 7 0,16 4 0,8-1 0,-7-6 0,-17-9 0,-16-7 0,-10-4 0,-1-3 0,2 0 0,6 0 0,21-3 0,32-3 0,23-6 0,1-9 0,-18-6 0,-32 1 0,-20 6 0,-12 9 0,-4 7 0,-2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1988 985 24575,'-45'-23'0,"-10"-7"0,11 8 0,-5-2 0,-11-6 0,-3-1 0,-9-4 0,-3 0 0,-6-4 0,-1 0 0,1 1 0,0-1 0,-1-1 0,0-1 0,6 0 0,1 0 0,4-1 0,2 0 0,6 2 0,4 0 0,8 5 0,3 2 0,-33-21 0,17 12 0,21 12 0,9 9 0,-4 3 0,-3 4 0,2 4 0,11 4 0,11 3 0,1 3 0,-8 0 0,-9-1 0,3-1 0,8 1 0,11-1 0,9 2 0,2 0 0,2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10:3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54 174 24575,'7'15'0,"3"7"0,8 14 0,6 9 0,1 2 0,-4-10 0,-8-14 0,-8-13 0,-8-11 0,-14-21 0,-15-21 0,-8-15 0,3-6 0,13 5 0,12 13 0,5 12 0,3 14 0,4 13 0,1 2 0,2-3 0,0-5 0,1 0 0,0 3 0,0 5 0,6 4 0,10 2 0,11 2 0,4-1 0,-7 0 0,0-1 0,7 0 0,5 0 0,-4 0 0,-16-1 0,-18-2 0,-5-1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EF3B-7297-FB47-93E0-2EEBE49C0C0A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CD15F-D801-6947-A13D-6455CDDA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CD15F-D801-6947-A13D-6455CDDA4A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3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1BB6-1748-E805-5AAF-9B3295AAA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C8936-7A1E-B257-7611-7A77CD6D2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F87CE-662B-38FA-60BA-EE6B94EB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832F-1583-7400-B4D9-71D2E1BE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E465-421D-925E-E6B4-ABDCFC28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6F7F-5DBF-063D-52C5-0D54A596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6F712-EDB5-36C3-9C71-913811FC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15335-3DEB-5088-5E37-D385A590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F29D-7237-269C-5227-903558AB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9210-B48B-ADD5-28F4-874599CD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45AC3-43EC-8D63-4A3C-253671059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F04E9-5E0E-C6B3-395D-36BF1E9A9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2EE3-CFB6-41E4-58CF-44CFDDA7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DCC4C-186A-114E-BDB7-4E1E0053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8CF5-EA8F-1A09-8396-FEB2EE35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9BA8-07D1-F444-3B03-B1E5ABA2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2FD0-8FDF-9234-4E69-544D432F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0D86D-5B7B-9FD6-E701-D749D345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79D5-1833-B69A-23E3-720C46F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A3E83-64CE-C013-ED42-95EC9FAF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50E0-032C-9D9B-9F6E-32240021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6A2E4-B13B-54CE-655E-038275AB7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1E22-A640-BCB3-63C6-1BC4CFE9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9AF8-BFD3-FE2D-3405-F5F7BD5B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DAE5-E85F-7ABC-62A9-096AA8F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3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5AF9-4199-1053-02DC-D95ED4C1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647C-AF56-4CCC-CC3C-C38B5AC12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8B6CB-E363-36E1-B762-8976A7487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6581C-A680-39DF-3ED9-1D546E25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F86AC-E7AA-6398-EFC3-06A5C77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188AA-0B3B-0416-F042-3F98D64E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2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74EF-FE5D-B1AD-55F8-955DDD33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FFC11-E289-9DD5-08A1-09658041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248AF-ACDF-03C7-ED2E-E7E24B143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B8730-33FF-B8F7-BB88-A08D44206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9A1CA-FDB3-D367-5B0E-266DCEF27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6D5C0-331F-DAE9-728D-33A6A5D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DC35-F40E-D6B9-BF48-AED38A97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3051A-9B09-504B-A6FE-B6A6004D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E72-F1D6-7D8E-F8DF-4DEAC8CC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A726A-F1D7-1A40-C1FB-DF017523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10DBF-99F3-6638-4B00-4F42657B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99237-31D8-65BC-C29D-13A955FB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F9FED-8238-4DF2-3F8C-8FF0893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6362D-6777-3D5E-AC33-B801DFFB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B0878-6D18-715A-3932-1DE53DC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8C87-B6B9-599B-A461-6C2E00A0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B28-3581-DB7F-649B-1F9B5920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B0925-D2FA-0068-3E56-F8A1D08F2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32C7-8A86-D979-5435-6BEF17F2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8C08F-248B-3933-58C0-F069216E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AAF31-534D-15B4-8D89-5680CF7E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0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C31A-0A1A-6AEF-D9E5-F92208DB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52792-BE07-2042-4C5B-43CA7BE3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AC754-3A62-9048-F9EE-237C3821C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62814-80E4-9E9C-B81F-8E68C59E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74D8C-D6B9-F5FA-2F53-6A691BB7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1CE04-3C20-E4F9-02CC-8BD2ED4F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DAE55-3B1A-1A56-7588-B332DAE1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95C21-5354-A15B-1E55-259F6E63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E1CAF-E907-D4CA-C692-EA1BD9D4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8E89C2-A63A-744C-A338-B9BC965647F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E89C-4ECC-8E9F-9DDD-5C083F20E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8A08-2F57-0BA5-A058-575669E1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A1F49-8006-2044-81DA-F91A8011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44.xml"/><Relationship Id="rId21" Type="http://schemas.openxmlformats.org/officeDocument/2006/relationships/customXml" Target="../ink/ink135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48.xml"/><Relationship Id="rId50" Type="http://schemas.openxmlformats.org/officeDocument/2006/relationships/image" Target="../media/image157.png"/><Relationship Id="rId55" Type="http://schemas.openxmlformats.org/officeDocument/2006/relationships/customXml" Target="../ink/ink152.xml"/><Relationship Id="rId7" Type="http://schemas.openxmlformats.org/officeDocument/2006/relationships/customXml" Target="../ink/ink128.xml"/><Relationship Id="rId2" Type="http://schemas.openxmlformats.org/officeDocument/2006/relationships/image" Target="../media/image84.png"/><Relationship Id="rId16" Type="http://schemas.openxmlformats.org/officeDocument/2006/relationships/image" Target="../media/image140.png"/><Relationship Id="rId29" Type="http://schemas.openxmlformats.org/officeDocument/2006/relationships/customXml" Target="../ink/ink139.xml"/><Relationship Id="rId11" Type="http://schemas.openxmlformats.org/officeDocument/2006/relationships/customXml" Target="../ink/ink130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43.xml"/><Relationship Id="rId40" Type="http://schemas.openxmlformats.org/officeDocument/2006/relationships/image" Target="../media/image152.png"/><Relationship Id="rId45" Type="http://schemas.openxmlformats.org/officeDocument/2006/relationships/customXml" Target="../ink/ink147.xml"/><Relationship Id="rId53" Type="http://schemas.openxmlformats.org/officeDocument/2006/relationships/customXml" Target="../ink/ink151.xml"/><Relationship Id="rId5" Type="http://schemas.openxmlformats.org/officeDocument/2006/relationships/customXml" Target="../ink/ink127.xml"/><Relationship Id="rId10" Type="http://schemas.openxmlformats.org/officeDocument/2006/relationships/image" Target="../media/image137.png"/><Relationship Id="rId19" Type="http://schemas.openxmlformats.org/officeDocument/2006/relationships/customXml" Target="../ink/ink134.xml"/><Relationship Id="rId31" Type="http://schemas.openxmlformats.org/officeDocument/2006/relationships/customXml" Target="../ink/ink140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4" Type="http://schemas.openxmlformats.org/officeDocument/2006/relationships/image" Target="../media/image134.png"/><Relationship Id="rId9" Type="http://schemas.openxmlformats.org/officeDocument/2006/relationships/customXml" Target="../ink/ink129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38.xml"/><Relationship Id="rId30" Type="http://schemas.openxmlformats.org/officeDocument/2006/relationships/image" Target="../media/image147.png"/><Relationship Id="rId35" Type="http://schemas.openxmlformats.org/officeDocument/2006/relationships/customXml" Target="../ink/ink142.xml"/><Relationship Id="rId43" Type="http://schemas.openxmlformats.org/officeDocument/2006/relationships/customXml" Target="../ink/ink146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8" Type="http://schemas.openxmlformats.org/officeDocument/2006/relationships/image" Target="../media/image136.png"/><Relationship Id="rId51" Type="http://schemas.openxmlformats.org/officeDocument/2006/relationships/customXml" Target="../ink/ink150.xml"/><Relationship Id="rId3" Type="http://schemas.openxmlformats.org/officeDocument/2006/relationships/customXml" Target="../ink/ink126.xml"/><Relationship Id="rId12" Type="http://schemas.openxmlformats.org/officeDocument/2006/relationships/image" Target="../media/image138.png"/><Relationship Id="rId17" Type="http://schemas.openxmlformats.org/officeDocument/2006/relationships/customXml" Target="../ink/ink133.xml"/><Relationship Id="rId25" Type="http://schemas.openxmlformats.org/officeDocument/2006/relationships/customXml" Target="../ink/ink137.xml"/><Relationship Id="rId33" Type="http://schemas.openxmlformats.org/officeDocument/2006/relationships/customXml" Target="../ink/ink141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20" Type="http://schemas.openxmlformats.org/officeDocument/2006/relationships/image" Target="../media/image142.png"/><Relationship Id="rId41" Type="http://schemas.openxmlformats.org/officeDocument/2006/relationships/customXml" Target="../ink/ink145.xml"/><Relationship Id="rId54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32.xml"/><Relationship Id="rId23" Type="http://schemas.openxmlformats.org/officeDocument/2006/relationships/customXml" Target="../ink/ink136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1.xml"/><Relationship Id="rId63" Type="http://schemas.openxmlformats.org/officeDocument/2006/relationships/image" Target="../media/image39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07" Type="http://schemas.openxmlformats.org/officeDocument/2006/relationships/image" Target="../media/image61.png"/><Relationship Id="rId11" Type="http://schemas.openxmlformats.org/officeDocument/2006/relationships/image" Target="../media/image13.png"/><Relationship Id="rId32" Type="http://schemas.openxmlformats.org/officeDocument/2006/relationships/customXml" Target="../ink/ink16.xml"/><Relationship Id="rId53" Type="http://schemas.openxmlformats.org/officeDocument/2006/relationships/image" Target="../media/image34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2.png"/><Relationship Id="rId5" Type="http://schemas.openxmlformats.org/officeDocument/2006/relationships/customXml" Target="../ink/ink2.xml"/><Relationship Id="rId95" Type="http://schemas.openxmlformats.org/officeDocument/2006/relationships/image" Target="../media/image55.png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7.png"/><Relationship Id="rId80" Type="http://schemas.openxmlformats.org/officeDocument/2006/relationships/customXml" Target="../ink/ink40.xml"/><Relationship Id="rId85" Type="http://schemas.openxmlformats.org/officeDocument/2006/relationships/image" Target="../media/image50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33" Type="http://schemas.openxmlformats.org/officeDocument/2006/relationships/image" Target="../media/image24.png"/><Relationship Id="rId38" Type="http://schemas.openxmlformats.org/officeDocument/2006/relationships/customXml" Target="../ink/ink19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2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5.png"/><Relationship Id="rId91" Type="http://schemas.openxmlformats.org/officeDocument/2006/relationships/image" Target="../media/image53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49" Type="http://schemas.openxmlformats.org/officeDocument/2006/relationships/image" Target="../media/image32.png"/><Relationship Id="rId114" Type="http://schemas.openxmlformats.org/officeDocument/2006/relationships/customXml" Target="../ink/ink57.xml"/><Relationship Id="rId119" Type="http://schemas.openxmlformats.org/officeDocument/2006/relationships/image" Target="../media/image67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0.png"/><Relationship Id="rId81" Type="http://schemas.openxmlformats.org/officeDocument/2006/relationships/image" Target="../media/image48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75.png"/><Relationship Id="rId151" Type="http://schemas.openxmlformats.org/officeDocument/2006/relationships/image" Target="../media/image83.png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39" Type="http://schemas.openxmlformats.org/officeDocument/2006/relationships/image" Target="../media/image27.png"/><Relationship Id="rId109" Type="http://schemas.openxmlformats.org/officeDocument/2006/relationships/image" Target="../media/image6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5.png"/><Relationship Id="rId76" Type="http://schemas.openxmlformats.org/officeDocument/2006/relationships/customXml" Target="../ink/ink38.xml"/><Relationship Id="rId97" Type="http://schemas.openxmlformats.org/officeDocument/2006/relationships/image" Target="../media/image56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0.png"/><Relationship Id="rId141" Type="http://schemas.openxmlformats.org/officeDocument/2006/relationships/image" Target="../media/image78.png"/><Relationship Id="rId146" Type="http://schemas.openxmlformats.org/officeDocument/2006/relationships/customXml" Target="../ink/ink73.xml"/><Relationship Id="rId7" Type="http://schemas.openxmlformats.org/officeDocument/2006/relationships/customXml" Target="../ink/ink3.xml"/><Relationship Id="rId71" Type="http://schemas.openxmlformats.org/officeDocument/2006/relationships/image" Target="../media/image43.png"/><Relationship Id="rId92" Type="http://schemas.openxmlformats.org/officeDocument/2006/relationships/customXml" Target="../ink/ink46.xml"/><Relationship Id="rId2" Type="http://schemas.openxmlformats.org/officeDocument/2006/relationships/image" Target="../media/image9.png"/><Relationship Id="rId29" Type="http://schemas.openxmlformats.org/officeDocument/2006/relationships/image" Target="../media/image2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0.png"/><Relationship Id="rId66" Type="http://schemas.openxmlformats.org/officeDocument/2006/relationships/customXml" Target="../ink/ink33.xml"/><Relationship Id="rId87" Type="http://schemas.openxmlformats.org/officeDocument/2006/relationships/image" Target="../media/image51.png"/><Relationship Id="rId110" Type="http://schemas.openxmlformats.org/officeDocument/2006/relationships/customXml" Target="../ink/ink55.xml"/><Relationship Id="rId115" Type="http://schemas.openxmlformats.org/officeDocument/2006/relationships/image" Target="../media/image65.png"/><Relationship Id="rId131" Type="http://schemas.openxmlformats.org/officeDocument/2006/relationships/image" Target="../media/image73.png"/><Relationship Id="rId136" Type="http://schemas.openxmlformats.org/officeDocument/2006/relationships/customXml" Target="../ink/ink68.xml"/><Relationship Id="rId61" Type="http://schemas.openxmlformats.org/officeDocument/2006/relationships/image" Target="../media/image38.png"/><Relationship Id="rId82" Type="http://schemas.openxmlformats.org/officeDocument/2006/relationships/customXml" Target="../ink/ink41.xml"/><Relationship Id="rId19" Type="http://schemas.openxmlformats.org/officeDocument/2006/relationships/image" Target="../media/image17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5.png"/><Relationship Id="rId56" Type="http://schemas.openxmlformats.org/officeDocument/2006/relationships/customXml" Target="../ink/ink28.xml"/><Relationship Id="rId77" Type="http://schemas.openxmlformats.org/officeDocument/2006/relationships/image" Target="../media/image46.png"/><Relationship Id="rId100" Type="http://schemas.openxmlformats.org/officeDocument/2006/relationships/customXml" Target="../ink/ink50.xml"/><Relationship Id="rId105" Type="http://schemas.openxmlformats.org/officeDocument/2006/relationships/image" Target="../media/image60.png"/><Relationship Id="rId126" Type="http://schemas.openxmlformats.org/officeDocument/2006/relationships/customXml" Target="../ink/ink63.xml"/><Relationship Id="rId147" Type="http://schemas.openxmlformats.org/officeDocument/2006/relationships/image" Target="../media/image81.png"/><Relationship Id="rId8" Type="http://schemas.openxmlformats.org/officeDocument/2006/relationships/customXml" Target="../ink/ink4.xml"/><Relationship Id="rId51" Type="http://schemas.openxmlformats.org/officeDocument/2006/relationships/image" Target="../media/image33.png"/><Relationship Id="rId72" Type="http://schemas.openxmlformats.org/officeDocument/2006/relationships/customXml" Target="../ink/ink36.xml"/><Relationship Id="rId93" Type="http://schemas.openxmlformats.org/officeDocument/2006/relationships/image" Target="../media/image54.png"/><Relationship Id="rId98" Type="http://schemas.openxmlformats.org/officeDocument/2006/relationships/customXml" Target="../ink/ink49.xml"/><Relationship Id="rId121" Type="http://schemas.openxmlformats.org/officeDocument/2006/relationships/image" Target="../media/image68.png"/><Relationship Id="rId142" Type="http://schemas.openxmlformats.org/officeDocument/2006/relationships/customXml" Target="../ink/ink71.xml"/><Relationship Id="rId3" Type="http://schemas.openxmlformats.org/officeDocument/2006/relationships/customXml" Target="../ink/ink1.xml"/><Relationship Id="rId25" Type="http://schemas.openxmlformats.org/officeDocument/2006/relationships/image" Target="../media/image20.png"/><Relationship Id="rId46" Type="http://schemas.openxmlformats.org/officeDocument/2006/relationships/customXml" Target="../ink/ink23.xml"/><Relationship Id="rId67" Type="http://schemas.openxmlformats.org/officeDocument/2006/relationships/image" Target="../media/image41.png"/><Relationship Id="rId116" Type="http://schemas.openxmlformats.org/officeDocument/2006/relationships/customXml" Target="../ink/ink58.xml"/><Relationship Id="rId137" Type="http://schemas.openxmlformats.org/officeDocument/2006/relationships/image" Target="../media/image76.png"/><Relationship Id="rId20" Type="http://schemas.openxmlformats.org/officeDocument/2006/relationships/customXml" Target="../ink/ink10.xml"/><Relationship Id="rId41" Type="http://schemas.openxmlformats.org/officeDocument/2006/relationships/image" Target="../media/image28.png"/><Relationship Id="rId62" Type="http://schemas.openxmlformats.org/officeDocument/2006/relationships/customXml" Target="../ink/ink31.xml"/><Relationship Id="rId83" Type="http://schemas.openxmlformats.org/officeDocument/2006/relationships/image" Target="../media/image49.png"/><Relationship Id="rId88" Type="http://schemas.openxmlformats.org/officeDocument/2006/relationships/customXml" Target="../ink/ink44.xml"/><Relationship Id="rId111" Type="http://schemas.openxmlformats.org/officeDocument/2006/relationships/image" Target="../media/image63.png"/><Relationship Id="rId132" Type="http://schemas.openxmlformats.org/officeDocument/2006/relationships/customXml" Target="../ink/ink66.xml"/><Relationship Id="rId15" Type="http://schemas.openxmlformats.org/officeDocument/2006/relationships/image" Target="../media/image15.png"/><Relationship Id="rId36" Type="http://schemas.openxmlformats.org/officeDocument/2006/relationships/customXml" Target="../ink/ink18.xml"/><Relationship Id="rId57" Type="http://schemas.openxmlformats.org/officeDocument/2006/relationships/image" Target="../media/image36.png"/><Relationship Id="rId106" Type="http://schemas.openxmlformats.org/officeDocument/2006/relationships/customXml" Target="../ink/ink53.xml"/><Relationship Id="rId127" Type="http://schemas.openxmlformats.org/officeDocument/2006/relationships/image" Target="../media/image71.png"/><Relationship Id="rId10" Type="http://schemas.openxmlformats.org/officeDocument/2006/relationships/customXml" Target="../ink/ink5.xml"/><Relationship Id="rId31" Type="http://schemas.openxmlformats.org/officeDocument/2006/relationships/image" Target="../media/image23.png"/><Relationship Id="rId52" Type="http://schemas.openxmlformats.org/officeDocument/2006/relationships/customXml" Target="../ink/ink26.xml"/><Relationship Id="rId73" Type="http://schemas.openxmlformats.org/officeDocument/2006/relationships/image" Target="../media/image44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1.xml"/><Relationship Id="rId143" Type="http://schemas.openxmlformats.org/officeDocument/2006/relationships/image" Target="../media/image79.png"/><Relationship Id="rId148" Type="http://schemas.openxmlformats.org/officeDocument/2006/relationships/customXml" Target="../ink/ink74.xml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26" Type="http://schemas.openxmlformats.org/officeDocument/2006/relationships/customXml" Target="../ink/ink13.xml"/><Relationship Id="rId47" Type="http://schemas.openxmlformats.org/officeDocument/2006/relationships/image" Target="../media/image31.png"/><Relationship Id="rId68" Type="http://schemas.openxmlformats.org/officeDocument/2006/relationships/customXml" Target="../ink/ink34.xml"/><Relationship Id="rId89" Type="http://schemas.openxmlformats.org/officeDocument/2006/relationships/image" Target="../media/image52.png"/><Relationship Id="rId112" Type="http://schemas.openxmlformats.org/officeDocument/2006/relationships/customXml" Target="../ink/ink56.xml"/><Relationship Id="rId133" Type="http://schemas.openxmlformats.org/officeDocument/2006/relationships/image" Target="../media/image74.png"/><Relationship Id="rId16" Type="http://schemas.openxmlformats.org/officeDocument/2006/relationships/customXml" Target="../ink/ink8.xml"/><Relationship Id="rId37" Type="http://schemas.openxmlformats.org/officeDocument/2006/relationships/image" Target="../media/image26.png"/><Relationship Id="rId58" Type="http://schemas.openxmlformats.org/officeDocument/2006/relationships/customXml" Target="../ink/ink29.xml"/><Relationship Id="rId79" Type="http://schemas.openxmlformats.org/officeDocument/2006/relationships/image" Target="../media/image47.png"/><Relationship Id="rId102" Type="http://schemas.openxmlformats.org/officeDocument/2006/relationships/customXml" Target="../ink/ink51.xml"/><Relationship Id="rId123" Type="http://schemas.openxmlformats.org/officeDocument/2006/relationships/image" Target="../media/image69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.png"/><Relationship Id="rId21" Type="http://schemas.openxmlformats.org/officeDocument/2006/relationships/customXml" Target="../ink/ink85.xml"/><Relationship Id="rId42" Type="http://schemas.openxmlformats.org/officeDocument/2006/relationships/image" Target="../media/image103.png"/><Relationship Id="rId47" Type="http://schemas.openxmlformats.org/officeDocument/2006/relationships/customXml" Target="../ink/ink98.xml"/><Relationship Id="rId63" Type="http://schemas.openxmlformats.org/officeDocument/2006/relationships/customXml" Target="../ink/ink106.xml"/><Relationship Id="rId68" Type="http://schemas.openxmlformats.org/officeDocument/2006/relationships/image" Target="../media/image116.png"/><Relationship Id="rId84" Type="http://schemas.openxmlformats.org/officeDocument/2006/relationships/image" Target="../media/image124.png"/><Relationship Id="rId89" Type="http://schemas.openxmlformats.org/officeDocument/2006/relationships/customXml" Target="../ink/ink119.xml"/><Relationship Id="rId16" Type="http://schemas.openxmlformats.org/officeDocument/2006/relationships/image" Target="../media/image90.png"/><Relationship Id="rId11" Type="http://schemas.openxmlformats.org/officeDocument/2006/relationships/customXml" Target="../ink/ink80.xml"/><Relationship Id="rId32" Type="http://schemas.openxmlformats.org/officeDocument/2006/relationships/image" Target="../media/image98.png"/><Relationship Id="rId37" Type="http://schemas.openxmlformats.org/officeDocument/2006/relationships/customXml" Target="../ink/ink93.xml"/><Relationship Id="rId53" Type="http://schemas.openxmlformats.org/officeDocument/2006/relationships/customXml" Target="../ink/ink101.xml"/><Relationship Id="rId58" Type="http://schemas.openxmlformats.org/officeDocument/2006/relationships/image" Target="../media/image111.png"/><Relationship Id="rId74" Type="http://schemas.openxmlformats.org/officeDocument/2006/relationships/image" Target="../media/image119.png"/><Relationship Id="rId79" Type="http://schemas.openxmlformats.org/officeDocument/2006/relationships/customXml" Target="../ink/ink114.xml"/><Relationship Id="rId102" Type="http://schemas.openxmlformats.org/officeDocument/2006/relationships/image" Target="../media/image133.png"/><Relationship Id="rId5" Type="http://schemas.openxmlformats.org/officeDocument/2006/relationships/customXml" Target="../ink/ink77.xml"/><Relationship Id="rId90" Type="http://schemas.openxmlformats.org/officeDocument/2006/relationships/image" Target="../media/image127.png"/><Relationship Id="rId95" Type="http://schemas.openxmlformats.org/officeDocument/2006/relationships/customXml" Target="../ink/ink122.xml"/><Relationship Id="rId22" Type="http://schemas.openxmlformats.org/officeDocument/2006/relationships/image" Target="../media/image93.png"/><Relationship Id="rId27" Type="http://schemas.openxmlformats.org/officeDocument/2006/relationships/customXml" Target="../ink/ink88.xml"/><Relationship Id="rId43" Type="http://schemas.openxmlformats.org/officeDocument/2006/relationships/customXml" Target="../ink/ink96.xml"/><Relationship Id="rId48" Type="http://schemas.openxmlformats.org/officeDocument/2006/relationships/image" Target="../media/image106.png"/><Relationship Id="rId64" Type="http://schemas.openxmlformats.org/officeDocument/2006/relationships/image" Target="../media/image114.png"/><Relationship Id="rId69" Type="http://schemas.openxmlformats.org/officeDocument/2006/relationships/customXml" Target="../ink/ink109.xml"/><Relationship Id="rId80" Type="http://schemas.openxmlformats.org/officeDocument/2006/relationships/image" Target="../media/image122.png"/><Relationship Id="rId85" Type="http://schemas.openxmlformats.org/officeDocument/2006/relationships/customXml" Target="../ink/ink117.xml"/><Relationship Id="rId12" Type="http://schemas.openxmlformats.org/officeDocument/2006/relationships/image" Target="../media/image88.png"/><Relationship Id="rId17" Type="http://schemas.openxmlformats.org/officeDocument/2006/relationships/customXml" Target="../ink/ink83.xml"/><Relationship Id="rId25" Type="http://schemas.openxmlformats.org/officeDocument/2006/relationships/customXml" Target="../ink/ink87.xml"/><Relationship Id="rId33" Type="http://schemas.openxmlformats.org/officeDocument/2006/relationships/customXml" Target="../ink/ink9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customXml" Target="../ink/ink104.xml"/><Relationship Id="rId67" Type="http://schemas.openxmlformats.org/officeDocument/2006/relationships/customXml" Target="../ink/ink108.xml"/><Relationship Id="rId20" Type="http://schemas.openxmlformats.org/officeDocument/2006/relationships/image" Target="../media/image92.png"/><Relationship Id="rId41" Type="http://schemas.openxmlformats.org/officeDocument/2006/relationships/customXml" Target="../ink/ink95.xml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customXml" Target="../ink/ink112.xml"/><Relationship Id="rId83" Type="http://schemas.openxmlformats.org/officeDocument/2006/relationships/customXml" Target="../ink/ink116.xml"/><Relationship Id="rId88" Type="http://schemas.openxmlformats.org/officeDocument/2006/relationships/image" Target="../media/image126.png"/><Relationship Id="rId91" Type="http://schemas.openxmlformats.org/officeDocument/2006/relationships/customXml" Target="../ink/ink120.xml"/><Relationship Id="rId9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5" Type="http://schemas.openxmlformats.org/officeDocument/2006/relationships/customXml" Target="../ink/ink82.xml"/><Relationship Id="rId23" Type="http://schemas.openxmlformats.org/officeDocument/2006/relationships/customXml" Target="../ink/ink8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10" Type="http://schemas.openxmlformats.org/officeDocument/2006/relationships/image" Target="../media/image87.png"/><Relationship Id="rId31" Type="http://schemas.openxmlformats.org/officeDocument/2006/relationships/customXml" Target="../ink/ink9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customXml" Target="../ink/ink107.xml"/><Relationship Id="rId73" Type="http://schemas.openxmlformats.org/officeDocument/2006/relationships/customXml" Target="../ink/ink111.xml"/><Relationship Id="rId78" Type="http://schemas.openxmlformats.org/officeDocument/2006/relationships/image" Target="../media/image121.png"/><Relationship Id="rId81" Type="http://schemas.openxmlformats.org/officeDocument/2006/relationships/customXml" Target="../ink/ink115.xml"/><Relationship Id="rId86" Type="http://schemas.openxmlformats.org/officeDocument/2006/relationships/image" Target="../media/image125.png"/><Relationship Id="rId94" Type="http://schemas.openxmlformats.org/officeDocument/2006/relationships/image" Target="../media/image129.png"/><Relationship Id="rId99" Type="http://schemas.openxmlformats.org/officeDocument/2006/relationships/customXml" Target="../ink/ink124.xml"/><Relationship Id="rId101" Type="http://schemas.openxmlformats.org/officeDocument/2006/relationships/customXml" Target="../ink/ink125.xml"/><Relationship Id="rId4" Type="http://schemas.openxmlformats.org/officeDocument/2006/relationships/image" Target="../media/image85.png"/><Relationship Id="rId9" Type="http://schemas.openxmlformats.org/officeDocument/2006/relationships/customXml" Target="../ink/ink79.xml"/><Relationship Id="rId13" Type="http://schemas.openxmlformats.org/officeDocument/2006/relationships/customXml" Target="../ink/ink81.xml"/><Relationship Id="rId18" Type="http://schemas.openxmlformats.org/officeDocument/2006/relationships/image" Target="../media/image91.png"/><Relationship Id="rId39" Type="http://schemas.openxmlformats.org/officeDocument/2006/relationships/customXml" Target="../ink/ink94.xml"/><Relationship Id="rId34" Type="http://schemas.openxmlformats.org/officeDocument/2006/relationships/image" Target="../media/image99.png"/><Relationship Id="rId50" Type="http://schemas.openxmlformats.org/officeDocument/2006/relationships/image" Target="../media/image107.png"/><Relationship Id="rId55" Type="http://schemas.openxmlformats.org/officeDocument/2006/relationships/customXml" Target="../ink/ink102.xml"/><Relationship Id="rId76" Type="http://schemas.openxmlformats.org/officeDocument/2006/relationships/image" Target="../media/image120.png"/><Relationship Id="rId97" Type="http://schemas.openxmlformats.org/officeDocument/2006/relationships/customXml" Target="../ink/ink123.xml"/><Relationship Id="rId7" Type="http://schemas.openxmlformats.org/officeDocument/2006/relationships/customXml" Target="../ink/ink78.xml"/><Relationship Id="rId71" Type="http://schemas.openxmlformats.org/officeDocument/2006/relationships/customXml" Target="../ink/ink110.xml"/><Relationship Id="rId92" Type="http://schemas.openxmlformats.org/officeDocument/2006/relationships/image" Target="../media/image128.png"/><Relationship Id="rId2" Type="http://schemas.openxmlformats.org/officeDocument/2006/relationships/image" Target="../media/image84.png"/><Relationship Id="rId29" Type="http://schemas.openxmlformats.org/officeDocument/2006/relationships/customXml" Target="../ink/ink89.xml"/><Relationship Id="rId24" Type="http://schemas.openxmlformats.org/officeDocument/2006/relationships/image" Target="../media/image94.png"/><Relationship Id="rId40" Type="http://schemas.openxmlformats.org/officeDocument/2006/relationships/image" Target="../media/image102.png"/><Relationship Id="rId45" Type="http://schemas.openxmlformats.org/officeDocument/2006/relationships/customXml" Target="../ink/ink97.xml"/><Relationship Id="rId66" Type="http://schemas.openxmlformats.org/officeDocument/2006/relationships/image" Target="../media/image115.png"/><Relationship Id="rId87" Type="http://schemas.openxmlformats.org/officeDocument/2006/relationships/customXml" Target="../ink/ink118.xml"/><Relationship Id="rId61" Type="http://schemas.openxmlformats.org/officeDocument/2006/relationships/customXml" Target="../ink/ink105.xml"/><Relationship Id="rId82" Type="http://schemas.openxmlformats.org/officeDocument/2006/relationships/image" Target="../media/image123.png"/><Relationship Id="rId19" Type="http://schemas.openxmlformats.org/officeDocument/2006/relationships/customXml" Target="../ink/ink84.xml"/><Relationship Id="rId14" Type="http://schemas.openxmlformats.org/officeDocument/2006/relationships/image" Target="../media/image89.png"/><Relationship Id="rId30" Type="http://schemas.openxmlformats.org/officeDocument/2006/relationships/image" Target="../media/image97.png"/><Relationship Id="rId35" Type="http://schemas.openxmlformats.org/officeDocument/2006/relationships/customXml" Target="../ink/ink92.xml"/><Relationship Id="rId56" Type="http://schemas.openxmlformats.org/officeDocument/2006/relationships/image" Target="../media/image110.png"/><Relationship Id="rId77" Type="http://schemas.openxmlformats.org/officeDocument/2006/relationships/customXml" Target="../ink/ink113.xml"/><Relationship Id="rId100" Type="http://schemas.openxmlformats.org/officeDocument/2006/relationships/image" Target="../media/image132.png"/><Relationship Id="rId8" Type="http://schemas.openxmlformats.org/officeDocument/2006/relationships/image" Target="../media/image11.png"/><Relationship Id="rId51" Type="http://schemas.openxmlformats.org/officeDocument/2006/relationships/customXml" Target="../ink/ink100.xml"/><Relationship Id="rId72" Type="http://schemas.openxmlformats.org/officeDocument/2006/relationships/image" Target="../media/image118.png"/><Relationship Id="rId93" Type="http://schemas.openxmlformats.org/officeDocument/2006/relationships/customXml" Target="../ink/ink121.xml"/><Relationship Id="rId98" Type="http://schemas.openxmlformats.org/officeDocument/2006/relationships/image" Target="../media/image131.png"/><Relationship Id="rId3" Type="http://schemas.openxmlformats.org/officeDocument/2006/relationships/customXml" Target="../ink/ink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023-F3C3-7158-AB94-1B5BCED59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  for working draft of </a:t>
            </a:r>
            <a:r>
              <a:rPr lang="en-US" dirty="0" err="1"/>
              <a:t>manuscrpt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9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643B-B32F-8439-384A-13FC3AD6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C9ACC-85D2-0FA7-ED4E-A947EB36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81E39C8-B0C4-7DB6-CF97-EEF09836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3"/>
            <a:ext cx="12192000" cy="6536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87340A-0B8B-D91D-6F5A-FFA552BDC6F6}"/>
                  </a:ext>
                </a:extLst>
              </p14:cNvPr>
              <p14:cNvContentPartPr/>
              <p14:nvPr/>
            </p14:nvContentPartPr>
            <p14:xfrm>
              <a:off x="300108" y="73692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87340A-0B8B-D91D-6F5A-FFA552BDC6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88" y="6757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597256-A411-5331-29E1-B425A136B401}"/>
                  </a:ext>
                </a:extLst>
              </p14:cNvPr>
              <p14:cNvContentPartPr/>
              <p14:nvPr/>
            </p14:nvContentPartPr>
            <p14:xfrm>
              <a:off x="1966548" y="1382292"/>
              <a:ext cx="571680" cy="988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597256-A411-5331-29E1-B425A136B4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28" y="1376172"/>
                <a:ext cx="58392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9107B2-5EDA-142B-0149-2AB336BEC80C}"/>
                  </a:ext>
                </a:extLst>
              </p14:cNvPr>
              <p14:cNvContentPartPr/>
              <p14:nvPr/>
            </p14:nvContentPartPr>
            <p14:xfrm>
              <a:off x="5139228" y="794052"/>
              <a:ext cx="973080" cy="1260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9107B2-5EDA-142B-0149-2AB336BEC8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3108" y="787932"/>
                <a:ext cx="985320" cy="12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774369-5727-4470-7752-C56DC46BE871}"/>
                  </a:ext>
                </a:extLst>
              </p14:cNvPr>
              <p14:cNvContentPartPr/>
              <p14:nvPr/>
            </p14:nvContentPartPr>
            <p14:xfrm>
              <a:off x="9790428" y="1194732"/>
              <a:ext cx="1312200" cy="600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774369-5727-4470-7752-C56DC46BE8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4308" y="1188612"/>
                <a:ext cx="13244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44732E-4B3D-84EC-3E17-680B1486A05D}"/>
                  </a:ext>
                </a:extLst>
              </p14:cNvPr>
              <p14:cNvContentPartPr/>
              <p14:nvPr/>
            </p14:nvContentPartPr>
            <p14:xfrm>
              <a:off x="1717428" y="3022092"/>
              <a:ext cx="1976400" cy="519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44732E-4B3D-84EC-3E17-680B1486A0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1308" y="3015972"/>
                <a:ext cx="19886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FDFE5C-B658-AA94-8C6E-19F45E5D0C6F}"/>
                  </a:ext>
                </a:extLst>
              </p14:cNvPr>
              <p14:cNvContentPartPr/>
              <p14:nvPr/>
            </p14:nvContentPartPr>
            <p14:xfrm>
              <a:off x="4211508" y="3465252"/>
              <a:ext cx="1190160" cy="723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FDFE5C-B658-AA94-8C6E-19F45E5D0C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05388" y="3459132"/>
                <a:ext cx="12024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A40856-8027-C9F9-D37D-BCDC606E954C}"/>
                  </a:ext>
                </a:extLst>
              </p14:cNvPr>
              <p14:cNvContentPartPr/>
              <p14:nvPr/>
            </p14:nvContentPartPr>
            <p14:xfrm>
              <a:off x="4493388" y="4831092"/>
              <a:ext cx="2045160" cy="1126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A40856-8027-C9F9-D37D-BCDC606E95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7268" y="4824972"/>
                <a:ext cx="205740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AA2A61-3E9C-0E3E-123D-CFE136936C46}"/>
                  </a:ext>
                </a:extLst>
              </p14:cNvPr>
              <p14:cNvContentPartPr/>
              <p14:nvPr/>
            </p14:nvContentPartPr>
            <p14:xfrm>
              <a:off x="1929108" y="5436972"/>
              <a:ext cx="1213200" cy="493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AA2A61-3E9C-0E3E-123D-CFE136936C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2988" y="5430852"/>
                <a:ext cx="122544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31443-0A1D-9DE6-3448-5AD1C75921DF}"/>
              </a:ext>
            </a:extLst>
          </p:cNvPr>
          <p:cNvGrpSpPr/>
          <p:nvPr/>
        </p:nvGrpSpPr>
        <p:grpSpPr>
          <a:xfrm>
            <a:off x="8045868" y="2899332"/>
            <a:ext cx="783360" cy="869400"/>
            <a:chOff x="8045868" y="2899332"/>
            <a:chExt cx="783360" cy="86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EE98D7-D90D-3ECF-2A02-32F262850FE9}"/>
                    </a:ext>
                  </a:extLst>
                </p14:cNvPr>
                <p14:cNvContentPartPr/>
                <p14:nvPr/>
              </p14:nvContentPartPr>
              <p14:xfrm>
                <a:off x="8045868" y="2899332"/>
                <a:ext cx="783360" cy="869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EE98D7-D90D-3ECF-2A02-32F262850F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39748" y="2893212"/>
                  <a:ext cx="79560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FB9564-B854-526C-3593-3B991412E059}"/>
                    </a:ext>
                  </a:extLst>
                </p14:cNvPr>
                <p14:cNvContentPartPr/>
                <p14:nvPr/>
              </p14:nvContentPartPr>
              <p14:xfrm>
                <a:off x="8749308" y="3555612"/>
                <a:ext cx="55080" cy="92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DFB9564-B854-526C-3593-3B991412E0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43188" y="3549492"/>
                  <a:ext cx="6732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219EBC5-1D9C-A716-C7EE-87E8547E1721}"/>
                  </a:ext>
                </a:extLst>
              </p14:cNvPr>
              <p14:cNvContentPartPr/>
              <p14:nvPr/>
            </p14:nvContentPartPr>
            <p14:xfrm>
              <a:off x="8369148" y="2907972"/>
              <a:ext cx="459000" cy="562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219EBC5-1D9C-A716-C7EE-87E8547E17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60148" y="2898972"/>
                <a:ext cx="4766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B117711-D180-B522-7DB8-6E83565EAE8C}"/>
                  </a:ext>
                </a:extLst>
              </p14:cNvPr>
              <p14:cNvContentPartPr/>
              <p14:nvPr/>
            </p14:nvContentPartPr>
            <p14:xfrm>
              <a:off x="10451388" y="1429452"/>
              <a:ext cx="599040" cy="386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B117711-D180-B522-7DB8-6E83565EAE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2748" y="1420452"/>
                <a:ext cx="616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EC73AA7-876D-44FA-0224-0D0AF002FC0D}"/>
                  </a:ext>
                </a:extLst>
              </p14:cNvPr>
              <p14:cNvContentPartPr/>
              <p14:nvPr/>
            </p14:nvContentPartPr>
            <p14:xfrm>
              <a:off x="5689308" y="1276452"/>
              <a:ext cx="414360" cy="59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EC73AA7-876D-44FA-0224-0D0AF002FC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80668" y="1267812"/>
                <a:ext cx="4320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96EED1-5D3D-68CA-8A68-69AD739DDCD2}"/>
                  </a:ext>
                </a:extLst>
              </p14:cNvPr>
              <p14:cNvContentPartPr/>
              <p14:nvPr/>
            </p14:nvContentPartPr>
            <p14:xfrm>
              <a:off x="1976988" y="2172852"/>
              <a:ext cx="362520" cy="168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96EED1-5D3D-68CA-8A68-69AD739DDC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68348" y="2163852"/>
                <a:ext cx="380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7059A52-517E-A73D-9E82-BA349F9681ED}"/>
                  </a:ext>
                </a:extLst>
              </p14:cNvPr>
              <p14:cNvContentPartPr/>
              <p14:nvPr/>
            </p14:nvContentPartPr>
            <p14:xfrm>
              <a:off x="3116028" y="3532932"/>
              <a:ext cx="606240" cy="38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7059A52-517E-A73D-9E82-BA349F9681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07028" y="3524292"/>
                <a:ext cx="623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7463E5-E21C-97C5-860A-5511919C7CDB}"/>
                  </a:ext>
                </a:extLst>
              </p14:cNvPr>
              <p14:cNvContentPartPr/>
              <p14:nvPr/>
            </p14:nvContentPartPr>
            <p14:xfrm>
              <a:off x="1998588" y="5519052"/>
              <a:ext cx="31680" cy="393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7463E5-E21C-97C5-860A-5511919C7C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89948" y="5510052"/>
                <a:ext cx="493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326466A-680D-1C16-A045-2C5B1D76A7AB}"/>
                  </a:ext>
                </a:extLst>
              </p14:cNvPr>
              <p14:cNvContentPartPr/>
              <p14:nvPr/>
            </p14:nvContentPartPr>
            <p14:xfrm>
              <a:off x="5894148" y="4958532"/>
              <a:ext cx="747360" cy="105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326466A-680D-1C16-A045-2C5B1D76A7A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85148" y="4949532"/>
                <a:ext cx="7650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686153-8BE6-2917-F672-6D1CDFF28BC5}"/>
                  </a:ext>
                </a:extLst>
              </p14:cNvPr>
              <p14:cNvContentPartPr/>
              <p14:nvPr/>
            </p14:nvContentPartPr>
            <p14:xfrm>
              <a:off x="4262988" y="3695652"/>
              <a:ext cx="927000" cy="559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686153-8BE6-2917-F672-6D1CDFF28B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54348" y="3686652"/>
                <a:ext cx="9446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C1A2D9-9EF3-071D-31DD-CCA2EE61F801}"/>
                  </a:ext>
                </a:extLst>
              </p14:cNvPr>
              <p14:cNvContentPartPr/>
              <p14:nvPr/>
            </p14:nvContentPartPr>
            <p14:xfrm>
              <a:off x="5438748" y="813492"/>
              <a:ext cx="450360" cy="588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C1A2D9-9EF3-071D-31DD-CCA2EE61F8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30108" y="804492"/>
                <a:ext cx="4680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59083D-36A0-7B79-2EFC-0B55F8BC11D2}"/>
                  </a:ext>
                </a:extLst>
              </p14:cNvPr>
              <p14:cNvContentPartPr/>
              <p14:nvPr/>
            </p14:nvContentPartPr>
            <p14:xfrm>
              <a:off x="2457948" y="1386252"/>
              <a:ext cx="29880" cy="461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59083D-36A0-7B79-2EFC-0B55F8BC11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49308" y="1377612"/>
                <a:ext cx="475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14FFDE-1DB7-3743-F06A-EB27F709CC0C}"/>
                  </a:ext>
                </a:extLst>
              </p14:cNvPr>
              <p14:cNvContentPartPr/>
              <p14:nvPr/>
            </p14:nvContentPartPr>
            <p14:xfrm>
              <a:off x="10489188" y="1643292"/>
              <a:ext cx="237240" cy="7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14FFDE-1DB7-3743-F06A-EB27F709CC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80548" y="1634292"/>
                <a:ext cx="2548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BEAE86-A6D6-AF15-1B26-BE8C2F14847B}"/>
                  </a:ext>
                </a:extLst>
              </p14:cNvPr>
              <p14:cNvContentPartPr/>
              <p14:nvPr/>
            </p14:nvContentPartPr>
            <p14:xfrm>
              <a:off x="8692428" y="3586932"/>
              <a:ext cx="21240" cy="13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BEAE86-A6D6-AF15-1B26-BE8C2F14847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83788" y="3578292"/>
                <a:ext cx="38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CD3E17-6B85-19EE-BC5E-7F01B8586693}"/>
                  </a:ext>
                </a:extLst>
              </p14:cNvPr>
              <p14:cNvContentPartPr/>
              <p14:nvPr/>
            </p14:nvContentPartPr>
            <p14:xfrm>
              <a:off x="4463868" y="5363532"/>
              <a:ext cx="1124640" cy="426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CD3E17-6B85-19EE-BC5E-7F01B85866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54868" y="5354892"/>
                <a:ext cx="11422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63C300-CAF7-9608-AFFE-B48B0186D177}"/>
                  </a:ext>
                </a:extLst>
              </p14:cNvPr>
              <p14:cNvContentPartPr/>
              <p14:nvPr/>
            </p14:nvContentPartPr>
            <p14:xfrm>
              <a:off x="1883028" y="5518692"/>
              <a:ext cx="1278720" cy="47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63C300-CAF7-9608-AFFE-B48B0186D17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74388" y="5509692"/>
                <a:ext cx="1296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DCD51A9-C0E0-77F2-2660-5C2FC2BC92DC}"/>
                  </a:ext>
                </a:extLst>
              </p14:cNvPr>
              <p14:cNvContentPartPr/>
              <p14:nvPr/>
            </p14:nvContentPartPr>
            <p14:xfrm>
              <a:off x="1664148" y="3242412"/>
              <a:ext cx="1810440" cy="114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DCD51A9-C0E0-77F2-2660-5C2FC2BC92D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55148" y="3233412"/>
                <a:ext cx="18280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60085A4-A6C5-95FE-8E0A-49EBAB62046F}"/>
                  </a:ext>
                </a:extLst>
              </p14:cNvPr>
              <p14:cNvContentPartPr/>
              <p14:nvPr/>
            </p14:nvContentPartPr>
            <p14:xfrm>
              <a:off x="4558548" y="3581892"/>
              <a:ext cx="564840" cy="147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60085A4-A6C5-95FE-8E0A-49EBAB62046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49548" y="3572892"/>
                <a:ext cx="582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464A40-FFD2-C0AB-0C98-08AE06AA912B}"/>
                  </a:ext>
                </a:extLst>
              </p14:cNvPr>
              <p14:cNvContentPartPr/>
              <p14:nvPr/>
            </p14:nvContentPartPr>
            <p14:xfrm>
              <a:off x="3751788" y="57132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464A40-FFD2-C0AB-0C98-08AE06AA912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43148" y="481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1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D1B9E3A-AC34-AA2D-5A91-1CD6636FFE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0" y="2671786"/>
            <a:ext cx="10569991" cy="4186214"/>
          </a:xfrm>
          <a:prstGeom prst="rect">
            <a:avLst/>
          </a:prstGeom>
        </p:spPr>
      </p:pic>
      <p:pic>
        <p:nvPicPr>
          <p:cNvPr id="6" name="Picture 5" descr="A graph of different colored dots and lines&#10;&#10;Description automatically generated with medium confidence">
            <a:extLst>
              <a:ext uri="{FF2B5EF4-FFF2-40B4-BE49-F238E27FC236}">
                <a16:creationId xmlns:a16="http://schemas.microsoft.com/office/drawing/2014/main" id="{62FBCE5B-B4C3-BB4E-08FF-FFC5C389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816623"/>
            <a:ext cx="7772400" cy="34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sizes of numbers&#10;&#10;Description automatically generated with medium confidence">
            <a:extLst>
              <a:ext uri="{FF2B5EF4-FFF2-40B4-BE49-F238E27FC236}">
                <a16:creationId xmlns:a16="http://schemas.microsoft.com/office/drawing/2014/main" id="{38ABD3F5-F712-F652-BEB9-0572447E1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309007"/>
            <a:ext cx="11204448" cy="59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850D-FD4A-954D-398F-AD8AB4B7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470BCA41-CCBD-009F-2A78-D6585820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7" y="549636"/>
            <a:ext cx="11497056" cy="54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2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672B-5862-2AB1-C7AE-E2A355BF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8DAF-5E2B-05BB-AFFD-C10BAB66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CBD6777-5733-C851-62C5-031BCCA8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69" y="437925"/>
            <a:ext cx="4837886" cy="2994523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FC8FBDE-145D-1D1B-024A-5E067895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669" y="3553474"/>
            <a:ext cx="4837886" cy="29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3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black grid&#10;&#10;Description automatically generated with medium confidence">
            <a:extLst>
              <a:ext uri="{FF2B5EF4-FFF2-40B4-BE49-F238E27FC236}">
                <a16:creationId xmlns:a16="http://schemas.microsoft.com/office/drawing/2014/main" id="{C8136EFB-E958-FDF7-2A54-7C3F9A62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3" y="130143"/>
            <a:ext cx="9400393" cy="67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939B-1A51-88FC-44C2-9B68CDC2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C3CD5-71E8-9F0C-6E84-F482E956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8E35A2A-84E3-2577-A3D1-8D4C91E6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24" y="374172"/>
            <a:ext cx="5255578" cy="2990242"/>
          </a:xfrm>
          <a:prstGeom prst="rect">
            <a:avLst/>
          </a:prstGeom>
        </p:spPr>
      </p:pic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E2106FE-9798-396A-457E-46311752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24" y="3493586"/>
            <a:ext cx="5255578" cy="2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6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D09F69D-3621-389D-6BB1-2735E4843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023" y="326455"/>
            <a:ext cx="4360881" cy="2844053"/>
          </a:xfrm>
        </p:spPr>
      </p:pic>
      <p:pic>
        <p:nvPicPr>
          <p:cNvPr id="6" name="Picture 5" descr="A graph showing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427B7C73-1C19-AC0E-F40B-EBA8C3BBA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77" y="3687493"/>
            <a:ext cx="4572573" cy="2754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401EC-6D9B-DAE1-387E-7F351FB99BFB}"/>
              </a:ext>
            </a:extLst>
          </p:cNvPr>
          <p:cNvSpPr txBox="1"/>
          <p:nvPr/>
        </p:nvSpPr>
        <p:spPr>
          <a:xfrm>
            <a:off x="7783973" y="2621356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9.764, R</a:t>
            </a:r>
            <a:r>
              <a:rPr lang="en-US" sz="1400" baseline="30000" dirty="0"/>
              <a:t>2 </a:t>
            </a:r>
            <a:r>
              <a:rPr lang="en-US" sz="1400" dirty="0"/>
              <a:t>= 0.31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3962C-1B88-1D78-F3ED-DCD411AB8178}"/>
              </a:ext>
            </a:extLst>
          </p:cNvPr>
          <p:cNvSpPr txBox="1"/>
          <p:nvPr/>
        </p:nvSpPr>
        <p:spPr>
          <a:xfrm>
            <a:off x="7015279" y="5941356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4.750, R</a:t>
            </a:r>
            <a:r>
              <a:rPr lang="en-US" sz="1400" baseline="30000" dirty="0"/>
              <a:t>2 </a:t>
            </a:r>
            <a:r>
              <a:rPr lang="en-US" sz="1400" dirty="0"/>
              <a:t>= 0.09</a:t>
            </a:r>
          </a:p>
        </p:txBody>
      </p:sp>
      <p:pic>
        <p:nvPicPr>
          <p:cNvPr id="10" name="Picture 9" descr="A diagram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4641FB2-A331-2E20-314E-14F93044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7493"/>
            <a:ext cx="5226864" cy="3410957"/>
          </a:xfrm>
          <a:prstGeom prst="rect">
            <a:avLst/>
          </a:prstGeom>
        </p:spPr>
      </p:pic>
      <p:pic>
        <p:nvPicPr>
          <p:cNvPr id="13" name="Picture 12" descr="A chart with many colored dots&#10;&#10;Description automatically generated">
            <a:extLst>
              <a:ext uri="{FF2B5EF4-FFF2-40B4-BE49-F238E27FC236}">
                <a16:creationId xmlns:a16="http://schemas.microsoft.com/office/drawing/2014/main" id="{69576E09-0B6F-4420-DD0F-9C6F41C1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13" y="1443126"/>
            <a:ext cx="5226864" cy="34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746B-E9E5-FE07-0047-A8ABA61E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2CCA-00A3-104C-29F7-956AF791B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4C1-CC72-588E-B3AA-4C5D81DF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CDD1-2CC0-6C61-BB15-B8C2BD76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9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870-4DC4-2960-5B7A-E2CE178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–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9B77-C7EF-0CCB-9017-2C736F5E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CB63-4EAA-E741-1A30-E3FA9064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F015-00E9-A2C9-0401-3321754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1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808-3CCA-3BA5-F932-7976D821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44" y="-126295"/>
            <a:ext cx="10515600" cy="1325563"/>
          </a:xfrm>
        </p:spPr>
        <p:txBody>
          <a:bodyPr/>
          <a:lstStyle/>
          <a:p>
            <a:r>
              <a:rPr lang="en-US" dirty="0"/>
              <a:t>F2 heatmaps with alpha div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662822C3-DC57-939A-68DA-45282C29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522" y="3856383"/>
            <a:ext cx="4705171" cy="28904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FB8FC-8FD9-0D99-371B-E3DF88C5FD59}"/>
              </a:ext>
            </a:extLst>
          </p:cNvPr>
          <p:cNvSpPr txBox="1"/>
          <p:nvPr/>
        </p:nvSpPr>
        <p:spPr>
          <a:xfrm>
            <a:off x="1802812" y="3671717"/>
            <a:ext cx="224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Indicators</a:t>
            </a:r>
          </a:p>
        </p:txBody>
      </p:sp>
      <p:pic>
        <p:nvPicPr>
          <p:cNvPr id="8" name="Picture 7" descr="A close-up of a data&#10;&#10;Description automatically generated">
            <a:extLst>
              <a:ext uri="{FF2B5EF4-FFF2-40B4-BE49-F238E27FC236}">
                <a16:creationId xmlns:a16="http://schemas.microsoft.com/office/drawing/2014/main" id="{590511C1-9739-7EC7-3246-490DB3E0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6" y="1292096"/>
            <a:ext cx="3975100" cy="2378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08418-3427-16BF-4030-1C4C44088824}"/>
              </a:ext>
            </a:extLst>
          </p:cNvPr>
          <p:cNvSpPr txBox="1"/>
          <p:nvPr/>
        </p:nvSpPr>
        <p:spPr>
          <a:xfrm>
            <a:off x="1802812" y="1039378"/>
            <a:ext cx="222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Timepoint Indicators</a:t>
            </a:r>
          </a:p>
        </p:txBody>
      </p:sp>
      <p:pic>
        <p:nvPicPr>
          <p:cNvPr id="11" name="Picture 10" descr="A graph with colorful lines&#10;&#10;Description automatically generated">
            <a:extLst>
              <a:ext uri="{FF2B5EF4-FFF2-40B4-BE49-F238E27FC236}">
                <a16:creationId xmlns:a16="http://schemas.microsoft.com/office/drawing/2014/main" id="{8CB3FC2C-C37D-A49D-8FF9-8EB8D0DC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12" y="1078270"/>
            <a:ext cx="4411404" cy="2731198"/>
          </a:xfrm>
          <a:prstGeom prst="rect">
            <a:avLst/>
          </a:prstGeom>
        </p:spPr>
      </p:pic>
      <p:pic>
        <p:nvPicPr>
          <p:cNvPr id="13" name="Picture 1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A752310-B0D4-AB06-6BA4-B9FFD298E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16" y="4041048"/>
            <a:ext cx="4292099" cy="25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5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FC27-A2DF-E624-5D3A-D3A95597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4315"/>
            <a:ext cx="10515600" cy="1325563"/>
          </a:xfrm>
        </p:spPr>
        <p:txBody>
          <a:bodyPr/>
          <a:lstStyle/>
          <a:p>
            <a:r>
              <a:rPr lang="en-US" dirty="0"/>
              <a:t>F3 – ordination with </a:t>
            </a:r>
            <a:r>
              <a:rPr lang="en-US" dirty="0" err="1"/>
              <a:t>ph</a:t>
            </a:r>
            <a:r>
              <a:rPr lang="en-US" dirty="0"/>
              <a:t>/</a:t>
            </a:r>
            <a:r>
              <a:rPr lang="en-US" dirty="0" err="1"/>
              <a:t>ec</a:t>
            </a:r>
            <a:r>
              <a:rPr lang="en-US" dirty="0"/>
              <a:t> regression</a:t>
            </a:r>
          </a:p>
        </p:txBody>
      </p:sp>
      <p:pic>
        <p:nvPicPr>
          <p:cNvPr id="5" name="Content Placeholder 4" descr="A graph showing a line between black dots&#10;&#10;Description automatically generated">
            <a:extLst>
              <a:ext uri="{FF2B5EF4-FFF2-40B4-BE49-F238E27FC236}">
                <a16:creationId xmlns:a16="http://schemas.microsoft.com/office/drawing/2014/main" id="{1A2E2149-84C1-A95D-BD6E-953C66EBC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371" y="955395"/>
            <a:ext cx="4343268" cy="2702478"/>
          </a:xfrm>
        </p:spPr>
      </p:pic>
      <p:pic>
        <p:nvPicPr>
          <p:cNvPr id="7" name="Picture 6" descr="A graph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519CA1AE-4A96-331D-7102-63FF43B2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8" y="1987826"/>
            <a:ext cx="6646577" cy="3908612"/>
          </a:xfrm>
          <a:prstGeom prst="rect">
            <a:avLst/>
          </a:prstGeom>
        </p:spPr>
      </p:pic>
      <p:pic>
        <p:nvPicPr>
          <p:cNvPr id="9" name="Picture 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81941715-3A55-BBF1-B05D-49F75443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32" y="3657873"/>
            <a:ext cx="4443720" cy="2953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0765D7-EEC8-23DF-E093-68C673F73B06}"/>
              </a:ext>
            </a:extLst>
          </p:cNvPr>
          <p:cNvSpPr txBox="1"/>
          <p:nvPr/>
        </p:nvSpPr>
        <p:spPr>
          <a:xfrm>
            <a:off x="8363428" y="3942132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9.764, R</a:t>
            </a:r>
            <a:r>
              <a:rPr lang="en-US" sz="1400" baseline="30000" dirty="0"/>
              <a:t>2 </a:t>
            </a:r>
            <a:r>
              <a:rPr lang="en-US" sz="1400" dirty="0"/>
              <a:t>= 0.31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7BFCA-CC7D-8BC7-FCE7-8CD9B18A03F9}"/>
              </a:ext>
            </a:extLst>
          </p:cNvPr>
          <p:cNvSpPr txBox="1"/>
          <p:nvPr/>
        </p:nvSpPr>
        <p:spPr>
          <a:xfrm>
            <a:off x="8770801" y="3121223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 &lt; 0.001, F</a:t>
            </a:r>
            <a:r>
              <a:rPr lang="en-US" sz="1400" baseline="-25000" dirty="0"/>
              <a:t>1,206</a:t>
            </a:r>
            <a:r>
              <a:rPr lang="en-US" sz="1400" dirty="0"/>
              <a:t> = 4.750, R</a:t>
            </a:r>
            <a:r>
              <a:rPr lang="en-US" sz="1400" baseline="30000" dirty="0"/>
              <a:t>2 </a:t>
            </a:r>
            <a:r>
              <a:rPr lang="en-US" sz="1400" dirty="0"/>
              <a:t>= 0.09</a:t>
            </a:r>
          </a:p>
        </p:txBody>
      </p:sp>
    </p:spTree>
    <p:extLst>
      <p:ext uri="{BB962C8B-B14F-4D97-AF65-F5344CB8AC3E}">
        <p14:creationId xmlns:p14="http://schemas.microsoft.com/office/powerpoint/2010/main" val="251865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E33E-044B-FE55-9211-174BEE97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ed dots and lines&#10;&#10;Description automatically generated with medium confidence">
            <a:extLst>
              <a:ext uri="{FF2B5EF4-FFF2-40B4-BE49-F238E27FC236}">
                <a16:creationId xmlns:a16="http://schemas.microsoft.com/office/drawing/2014/main" id="{6A1391B8-B1D9-F241-5752-579F9B7FD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780" y="1825625"/>
            <a:ext cx="8238440" cy="4351338"/>
          </a:xfrm>
        </p:spPr>
      </p:pic>
    </p:spTree>
    <p:extLst>
      <p:ext uri="{BB962C8B-B14F-4D97-AF65-F5344CB8AC3E}">
        <p14:creationId xmlns:p14="http://schemas.microsoft.com/office/powerpoint/2010/main" val="364477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A09F-22D4-6268-C30D-11474C0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26FE-2543-E856-FD83-9B99E729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E60D-A583-548E-BCA0-A6FDBC51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Below here is old figures.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DCC5-B540-8AED-220C-79307E6C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4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EFE5B40-BFB0-CCF3-AD15-23FCB070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" y="169228"/>
            <a:ext cx="12010768" cy="6454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8C76309-09C3-240C-D0BE-4508E43DBC06}"/>
                  </a:ext>
                </a:extLst>
              </p14:cNvPr>
              <p14:cNvContentPartPr/>
              <p14:nvPr/>
            </p14:nvContentPartPr>
            <p14:xfrm>
              <a:off x="2425174" y="-283330"/>
              <a:ext cx="252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8C76309-09C3-240C-D0BE-4508E43D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534" y="-29197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ABC24D-F321-3107-CBE5-14AA892379DD}"/>
                  </a:ext>
                </a:extLst>
              </p14:cNvPr>
              <p14:cNvContentPartPr/>
              <p14:nvPr/>
            </p14:nvContentPartPr>
            <p14:xfrm>
              <a:off x="837214" y="-54541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ABC24D-F321-3107-CBE5-14AA892379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214" y="-5544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FA08A9B-68E3-3641-9409-DC71707D3E78}"/>
                  </a:ext>
                </a:extLst>
              </p14:cNvPr>
              <p14:cNvContentPartPr/>
              <p14:nvPr/>
            </p14:nvContentPartPr>
            <p14:xfrm>
              <a:off x="4116814" y="-145450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FA08A9B-68E3-3641-9409-DC71707D3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8174" y="-1544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2A1B9A-2D30-71AD-8B7F-60691FABE8D1}"/>
                  </a:ext>
                </a:extLst>
              </p14:cNvPr>
              <p14:cNvContentPartPr/>
              <p14:nvPr/>
            </p14:nvContentPartPr>
            <p14:xfrm>
              <a:off x="5465734" y="788750"/>
              <a:ext cx="1008360" cy="122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2A1B9A-2D30-71AD-8B7F-60691FABE8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7094" y="779750"/>
                <a:ext cx="1026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ADF626-92C4-822A-8A34-05B620ED4B2E}"/>
                  </a:ext>
                </a:extLst>
              </p14:cNvPr>
              <p14:cNvContentPartPr/>
              <p14:nvPr/>
            </p14:nvContentPartPr>
            <p14:xfrm>
              <a:off x="7976734" y="858950"/>
              <a:ext cx="1984680" cy="1071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ADF626-92C4-822A-8A34-05B620ED4B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8094" y="850310"/>
                <a:ext cx="2002320" cy="10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37594-FD41-8EE7-CEB1-25DCA7CD0733}"/>
              </a:ext>
            </a:extLst>
          </p:cNvPr>
          <p:cNvGrpSpPr/>
          <p:nvPr/>
        </p:nvGrpSpPr>
        <p:grpSpPr>
          <a:xfrm>
            <a:off x="785014" y="855710"/>
            <a:ext cx="8621280" cy="1339200"/>
            <a:chOff x="785014" y="855710"/>
            <a:chExt cx="862128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81F52F-9B06-4D19-2621-13A70671315B}"/>
                    </a:ext>
                  </a:extLst>
                </p14:cNvPr>
                <p14:cNvContentPartPr/>
                <p14:nvPr/>
              </p14:nvContentPartPr>
              <p14:xfrm>
                <a:off x="3350374" y="855710"/>
                <a:ext cx="250200" cy="351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81F52F-9B06-4D19-2621-13A7067131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1734" y="847070"/>
                  <a:ext cx="267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6A9CBB-E004-BA69-33AF-B6F4195E3E59}"/>
                    </a:ext>
                  </a:extLst>
                </p14:cNvPr>
                <p14:cNvContentPartPr/>
                <p14:nvPr/>
              </p14:nvContentPartPr>
              <p14:xfrm>
                <a:off x="3354694" y="1149110"/>
                <a:ext cx="72000" cy="12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6A9CBB-E004-BA69-33AF-B6F4195E3E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5694" y="1140110"/>
                  <a:ext cx="89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E980E6-76EB-9869-3F58-C16EDD661B0A}"/>
                    </a:ext>
                  </a:extLst>
                </p14:cNvPr>
                <p14:cNvContentPartPr/>
                <p14:nvPr/>
              </p14:nvContentPartPr>
              <p14:xfrm>
                <a:off x="2724334" y="983150"/>
                <a:ext cx="517680" cy="253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E980E6-76EB-9869-3F58-C16EDD661B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694" y="974150"/>
                  <a:ext cx="535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0B9666-4045-8F1D-2316-A7258647C546}"/>
                    </a:ext>
                  </a:extLst>
                </p14:cNvPr>
                <p14:cNvContentPartPr/>
                <p14:nvPr/>
              </p14:nvContentPartPr>
              <p14:xfrm>
                <a:off x="2682574" y="959390"/>
                <a:ext cx="315720" cy="120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0B9666-4045-8F1D-2316-A7258647C5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3574" y="950390"/>
                  <a:ext cx="333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0F6D2C-D5D4-4BFC-15ED-9754879B7773}"/>
                    </a:ext>
                  </a:extLst>
                </p14:cNvPr>
                <p14:cNvContentPartPr/>
                <p14:nvPr/>
              </p14:nvContentPartPr>
              <p14:xfrm>
                <a:off x="2601574" y="965150"/>
                <a:ext cx="314280" cy="1137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0F6D2C-D5D4-4BFC-15ED-9754879B77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2934" y="956510"/>
                  <a:ext cx="33192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FDAA53-A47B-C544-F758-801BDC3D9ECA}"/>
                    </a:ext>
                  </a:extLst>
                </p14:cNvPr>
                <p14:cNvContentPartPr/>
                <p14:nvPr/>
              </p14:nvContentPartPr>
              <p14:xfrm>
                <a:off x="2846014" y="2001590"/>
                <a:ext cx="165600" cy="10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FDAA53-A47B-C544-F758-801BDC3D9E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7374" y="1992590"/>
                  <a:ext cx="183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D1E494-36E9-0B20-3CB3-00D60D82AD98}"/>
                    </a:ext>
                  </a:extLst>
                </p14:cNvPr>
                <p14:cNvContentPartPr/>
                <p14:nvPr/>
              </p14:nvContentPartPr>
              <p14:xfrm>
                <a:off x="859174" y="2007350"/>
                <a:ext cx="2128320" cy="18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D1E494-36E9-0B20-3CB3-00D60D82AD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0534" y="1998350"/>
                  <a:ext cx="2145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9B0F33-A4DB-2570-37FE-2264E4FB455E}"/>
                    </a:ext>
                  </a:extLst>
                </p14:cNvPr>
                <p14:cNvContentPartPr/>
                <p14:nvPr/>
              </p14:nvContentPartPr>
              <p14:xfrm>
                <a:off x="862774" y="2008430"/>
                <a:ext cx="83520" cy="14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9B0F33-A4DB-2570-37FE-2264E4FB45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3774" y="1999430"/>
                  <a:ext cx="101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8F46C4-BF7A-36F2-4724-80D00BCF5D20}"/>
                    </a:ext>
                  </a:extLst>
                </p14:cNvPr>
                <p14:cNvContentPartPr/>
                <p14:nvPr/>
              </p14:nvContentPartPr>
              <p14:xfrm>
                <a:off x="878614" y="1983950"/>
                <a:ext cx="96840" cy="25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8F46C4-BF7A-36F2-4724-80D00BCF5D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974" y="1974950"/>
                  <a:ext cx="114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8FFC1E-FED9-B4DF-F6ED-D3AC40DF4EB7}"/>
                    </a:ext>
                  </a:extLst>
                </p14:cNvPr>
                <p14:cNvContentPartPr/>
                <p14:nvPr/>
              </p14:nvContentPartPr>
              <p14:xfrm>
                <a:off x="785014" y="1883150"/>
                <a:ext cx="267120" cy="3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8FFC1E-FED9-B4DF-F6ED-D3AC40DF4E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6374" y="1874150"/>
                  <a:ext cx="284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4385BC-A392-CF49-0BDD-B0135F01D6E7}"/>
                    </a:ext>
                  </a:extLst>
                </p14:cNvPr>
                <p14:cNvContentPartPr/>
                <p14:nvPr/>
              </p14:nvContentPartPr>
              <p14:xfrm>
                <a:off x="1008214" y="1839230"/>
                <a:ext cx="135360" cy="10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4385BC-A392-CF49-0BDD-B0135F01D6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574" y="1830590"/>
                  <a:ext cx="153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3F6897-1837-803A-1165-89D4124D3360}"/>
                    </a:ext>
                  </a:extLst>
                </p14:cNvPr>
                <p14:cNvContentPartPr/>
                <p14:nvPr/>
              </p14:nvContentPartPr>
              <p14:xfrm>
                <a:off x="1252654" y="1517750"/>
                <a:ext cx="2180520" cy="281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3F6897-1837-803A-1165-89D4124D33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43654" y="1508750"/>
                  <a:ext cx="2198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778D54-F4DE-1A8D-6F9A-EC31A52BA750}"/>
                    </a:ext>
                  </a:extLst>
                </p14:cNvPr>
                <p14:cNvContentPartPr/>
                <p14:nvPr/>
              </p14:nvContentPartPr>
              <p14:xfrm>
                <a:off x="3327694" y="1497230"/>
                <a:ext cx="168120" cy="136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778D54-F4DE-1A8D-6F9A-EC31A52BA7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8694" y="1488230"/>
                  <a:ext cx="185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F6253D-5CF0-841E-3B46-6BE42E0C44F2}"/>
                    </a:ext>
                  </a:extLst>
                </p14:cNvPr>
                <p14:cNvContentPartPr/>
                <p14:nvPr/>
              </p14:nvContentPartPr>
              <p14:xfrm>
                <a:off x="4862374" y="888830"/>
                <a:ext cx="512280" cy="1179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F6253D-5CF0-841E-3B46-6BE42E0C44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3374" y="880190"/>
                  <a:ext cx="52992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5AA25B-8F2F-57CC-88B9-F1E35A70CB74}"/>
                    </a:ext>
                  </a:extLst>
                </p14:cNvPr>
                <p14:cNvContentPartPr/>
                <p14:nvPr/>
              </p14:nvContentPartPr>
              <p14:xfrm>
                <a:off x="4850854" y="1997990"/>
                <a:ext cx="132480" cy="95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5AA25B-8F2F-57CC-88B9-F1E35A70CB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1854" y="1988990"/>
                  <a:ext cx="150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4295D8-8580-12E9-C91C-4CA172A96EFA}"/>
                    </a:ext>
                  </a:extLst>
                </p14:cNvPr>
                <p14:cNvContentPartPr/>
                <p14:nvPr/>
              </p14:nvContentPartPr>
              <p14:xfrm>
                <a:off x="4943734" y="1323710"/>
                <a:ext cx="2232720" cy="837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4295D8-8580-12E9-C91C-4CA172A96E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5094" y="1314710"/>
                  <a:ext cx="22503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6A8807-0272-0910-AC0C-89864E5FC714}"/>
                    </a:ext>
                  </a:extLst>
                </p14:cNvPr>
                <p14:cNvContentPartPr/>
                <p14:nvPr/>
              </p14:nvContentPartPr>
              <p14:xfrm>
                <a:off x="7128574" y="1282670"/>
                <a:ext cx="79200" cy="15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6A8807-0272-0910-AC0C-89864E5FC7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19574" y="1274030"/>
                  <a:ext cx="96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66304D-635B-31BF-6EDC-8365C9331AB7}"/>
                    </a:ext>
                  </a:extLst>
                </p14:cNvPr>
                <p14:cNvContentPartPr/>
                <p14:nvPr/>
              </p14:nvContentPartPr>
              <p14:xfrm>
                <a:off x="5987374" y="1331990"/>
                <a:ext cx="1242000" cy="13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66304D-635B-31BF-6EDC-8365C9331A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78734" y="1322990"/>
                  <a:ext cx="1259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58B29B-EBE4-B806-0BB8-633CF6637351}"/>
                    </a:ext>
                  </a:extLst>
                </p14:cNvPr>
                <p14:cNvContentPartPr/>
                <p14:nvPr/>
              </p14:nvContentPartPr>
              <p14:xfrm>
                <a:off x="5988814" y="1291670"/>
                <a:ext cx="164160" cy="14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58B29B-EBE4-B806-0BB8-633CF66373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79814" y="1283030"/>
                  <a:ext cx="181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A7295D-D179-3674-5F1B-C84FFD30B82E}"/>
                    </a:ext>
                  </a:extLst>
                </p14:cNvPr>
                <p14:cNvContentPartPr/>
                <p14:nvPr/>
              </p14:nvContentPartPr>
              <p14:xfrm>
                <a:off x="4431094" y="1333070"/>
                <a:ext cx="1413360" cy="655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A7295D-D179-3674-5F1B-C84FFD30B8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22454" y="1324430"/>
                  <a:ext cx="14310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C0FBA7-ED9F-6901-C42A-68A39D28D296}"/>
                    </a:ext>
                  </a:extLst>
                </p14:cNvPr>
                <p14:cNvContentPartPr/>
                <p14:nvPr/>
              </p14:nvContentPartPr>
              <p14:xfrm>
                <a:off x="4434334" y="1936790"/>
                <a:ext cx="104040" cy="88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C0FBA7-ED9F-6901-C42A-68A39D28D2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5694" y="1928150"/>
                  <a:ext cx="121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240A11-A1CD-4479-3428-E989D9DDA9D2}"/>
                    </a:ext>
                  </a:extLst>
                </p14:cNvPr>
                <p14:cNvContentPartPr/>
                <p14:nvPr/>
              </p14:nvContentPartPr>
              <p14:xfrm>
                <a:off x="4341094" y="1486430"/>
                <a:ext cx="600840" cy="495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240A11-A1CD-4479-3428-E989D9DDA9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32094" y="1477430"/>
                  <a:ext cx="6184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3F5694-864D-DACE-2437-5E87DD9F8549}"/>
                    </a:ext>
                  </a:extLst>
                </p14:cNvPr>
                <p14:cNvContentPartPr/>
                <p14:nvPr/>
              </p14:nvContentPartPr>
              <p14:xfrm>
                <a:off x="4887214" y="1474190"/>
                <a:ext cx="74520" cy="12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3F5694-864D-DACE-2437-5E87DD9F85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8574" y="1465550"/>
                  <a:ext cx="9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BFA985-A425-7BC0-DD4D-DDF85BE4F344}"/>
                    </a:ext>
                  </a:extLst>
                </p14:cNvPr>
                <p14:cNvContentPartPr/>
                <p14:nvPr/>
              </p14:nvContentPartPr>
              <p14:xfrm>
                <a:off x="7949014" y="890630"/>
                <a:ext cx="1457280" cy="1147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BFA985-A425-7BC0-DD4D-DDF85BE4F3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0014" y="881630"/>
                  <a:ext cx="1474920" cy="11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8401930-13F5-7AE9-6642-2BE125539ADD}"/>
                  </a:ext>
                </a:extLst>
              </p14:cNvPr>
              <p14:cNvContentPartPr/>
              <p14:nvPr/>
            </p14:nvContentPartPr>
            <p14:xfrm>
              <a:off x="9228814" y="1437470"/>
              <a:ext cx="171360" cy="6800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8401930-13F5-7AE9-6642-2BE125539A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9814" y="1428830"/>
                <a:ext cx="189000" cy="69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462D033-942F-F690-D447-54D176F206DC}"/>
              </a:ext>
            </a:extLst>
          </p:cNvPr>
          <p:cNvGrpSpPr/>
          <p:nvPr/>
        </p:nvGrpSpPr>
        <p:grpSpPr>
          <a:xfrm>
            <a:off x="9333574" y="1388510"/>
            <a:ext cx="1469880" cy="858600"/>
            <a:chOff x="9333574" y="1388510"/>
            <a:chExt cx="1469880" cy="8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1E0A93-584B-73E1-5282-BD9F69175C46}"/>
                    </a:ext>
                  </a:extLst>
                </p14:cNvPr>
                <p14:cNvContentPartPr/>
                <p14:nvPr/>
              </p14:nvContentPartPr>
              <p14:xfrm>
                <a:off x="9333574" y="1388510"/>
                <a:ext cx="1454400" cy="78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1E0A93-584B-73E1-5282-BD9F69175C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24934" y="1379870"/>
                  <a:ext cx="147204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6B911A-194E-C871-B135-61C41B349D7F}"/>
                    </a:ext>
                  </a:extLst>
                </p14:cNvPr>
                <p14:cNvContentPartPr/>
                <p14:nvPr/>
              </p14:nvContentPartPr>
              <p14:xfrm>
                <a:off x="9732814" y="2147390"/>
                <a:ext cx="1070640" cy="99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6B911A-194E-C871-B135-61C41B349D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23814" y="2138750"/>
                  <a:ext cx="1088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B732866-115D-0449-5D86-B574FECB8C36}"/>
                    </a:ext>
                  </a:extLst>
                </p14:cNvPr>
                <p14:cNvContentPartPr/>
                <p14:nvPr/>
              </p14:nvContentPartPr>
              <p14:xfrm>
                <a:off x="9597454" y="1974230"/>
                <a:ext cx="47520" cy="16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B732866-115D-0449-5D86-B574FECB8C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88814" y="1965590"/>
                  <a:ext cx="65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1D16B-41C5-4B11-B61D-D7EBCCB55CC4}"/>
                    </a:ext>
                  </a:extLst>
                </p14:cNvPr>
                <p14:cNvContentPartPr/>
                <p14:nvPr/>
              </p14:nvContentPartPr>
              <p14:xfrm>
                <a:off x="9579814" y="1987910"/>
                <a:ext cx="96120" cy="72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1D16B-41C5-4B11-B61D-D7EBCCB55C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70814" y="1979270"/>
                  <a:ext cx="1137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030B9A2-5F42-6B79-23CB-37FA6E9AFD95}"/>
                  </a:ext>
                </a:extLst>
              </p14:cNvPr>
              <p14:cNvContentPartPr/>
              <p14:nvPr/>
            </p14:nvContentPartPr>
            <p14:xfrm>
              <a:off x="830014" y="3319550"/>
              <a:ext cx="2621880" cy="1551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030B9A2-5F42-6B79-23CB-37FA6E9AFD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1014" y="3310550"/>
                <a:ext cx="2639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FEB48D-7FF6-1ACA-BFD4-9AA041934B3D}"/>
                  </a:ext>
                </a:extLst>
              </p14:cNvPr>
              <p14:cNvContentPartPr/>
              <p14:nvPr/>
            </p14:nvContentPartPr>
            <p14:xfrm>
              <a:off x="3210334" y="2822750"/>
              <a:ext cx="277560" cy="525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FEB48D-7FF6-1ACA-BFD4-9AA041934B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01694" y="2814110"/>
                <a:ext cx="2952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49FF3C9-83B9-38D6-6892-7169700D2EA2}"/>
                  </a:ext>
                </a:extLst>
              </p14:cNvPr>
              <p14:cNvContentPartPr/>
              <p14:nvPr/>
            </p14:nvContentPartPr>
            <p14:xfrm>
              <a:off x="2752414" y="2825630"/>
              <a:ext cx="504360" cy="1310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49FF3C9-83B9-38D6-6892-7169700D2E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43774" y="2816990"/>
                <a:ext cx="522000" cy="13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96B2891-42D0-3420-8C0A-9018954DCD9F}"/>
                  </a:ext>
                </a:extLst>
              </p14:cNvPr>
              <p14:cNvContentPartPr/>
              <p14:nvPr/>
            </p14:nvContentPartPr>
            <p14:xfrm>
              <a:off x="5049214" y="2739590"/>
              <a:ext cx="2122560" cy="3308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96B2891-42D0-3420-8C0A-9018954DCD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40574" y="2730590"/>
                <a:ext cx="21402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8B69EC1-AC4A-0BE7-AE45-C5EBE933192C}"/>
                  </a:ext>
                </a:extLst>
              </p14:cNvPr>
              <p14:cNvContentPartPr/>
              <p14:nvPr/>
            </p14:nvContentPartPr>
            <p14:xfrm>
              <a:off x="5250094" y="2809070"/>
              <a:ext cx="2017440" cy="10724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8B69EC1-AC4A-0BE7-AE45-C5EBE93319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41454" y="2800430"/>
                <a:ext cx="203508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CF454AC-61F8-B7DD-30CA-1FFC802B942A}"/>
                  </a:ext>
                </a:extLst>
              </p14:cNvPr>
              <p14:cNvContentPartPr/>
              <p14:nvPr/>
            </p14:nvContentPartPr>
            <p14:xfrm>
              <a:off x="5303734" y="3935510"/>
              <a:ext cx="1453320" cy="194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CF454AC-61F8-B7DD-30CA-1FFC802B94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95094" y="3926510"/>
                <a:ext cx="147096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517A4C6-BF2C-7729-8A47-6F2BA461D8A7}"/>
              </a:ext>
            </a:extLst>
          </p:cNvPr>
          <p:cNvGrpSpPr/>
          <p:nvPr/>
        </p:nvGrpSpPr>
        <p:grpSpPr>
          <a:xfrm>
            <a:off x="2865454" y="3252590"/>
            <a:ext cx="3976920" cy="910800"/>
            <a:chOff x="2865454" y="3252590"/>
            <a:chExt cx="3976920" cy="9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2CB155-FE5F-9A41-BD43-1EF8FDDEB931}"/>
                    </a:ext>
                  </a:extLst>
                </p14:cNvPr>
                <p14:cNvContentPartPr/>
                <p14:nvPr/>
              </p14:nvContentPartPr>
              <p14:xfrm>
                <a:off x="2865454" y="4073030"/>
                <a:ext cx="753480" cy="79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2CB155-FE5F-9A41-BD43-1EF8FDDEB9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56814" y="4064390"/>
                  <a:ext cx="771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4960FB-9A8C-B810-0938-CFF7A981C14F}"/>
                    </a:ext>
                  </a:extLst>
                </p14:cNvPr>
                <p14:cNvContentPartPr/>
                <p14:nvPr/>
              </p14:nvContentPartPr>
              <p14:xfrm>
                <a:off x="3344614" y="3580550"/>
                <a:ext cx="317160" cy="455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4960FB-9A8C-B810-0938-CFF7A981C1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5614" y="3571550"/>
                  <a:ext cx="3348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DFD40B-F725-6A9E-5491-883422AAFAF0}"/>
                    </a:ext>
                  </a:extLst>
                </p14:cNvPr>
                <p14:cNvContentPartPr/>
                <p14:nvPr/>
              </p14:nvContentPartPr>
              <p14:xfrm>
                <a:off x="3287374" y="3633110"/>
                <a:ext cx="25920" cy="135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DFD40B-F725-6A9E-5491-883422AAFA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78374" y="3624470"/>
                  <a:ext cx="43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51099B-64F7-89A9-BAC8-19D435178A93}"/>
                    </a:ext>
                  </a:extLst>
                </p14:cNvPr>
                <p14:cNvContentPartPr/>
                <p14:nvPr/>
              </p14:nvContentPartPr>
              <p14:xfrm>
                <a:off x="3278734" y="3759830"/>
                <a:ext cx="91800" cy="45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51099B-64F7-89A9-BAC8-19D435178A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70094" y="3750830"/>
                  <a:ext cx="10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A118DD-23C8-5527-036A-3A56C9AD67FC}"/>
                    </a:ext>
                  </a:extLst>
                </p14:cNvPr>
                <p14:cNvContentPartPr/>
                <p14:nvPr/>
              </p14:nvContentPartPr>
              <p14:xfrm>
                <a:off x="4297534" y="3252590"/>
                <a:ext cx="2544840" cy="910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A118DD-23C8-5527-036A-3A56C9AD67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88894" y="3243950"/>
                  <a:ext cx="2562480" cy="9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0E190C-061D-920D-2D72-8E2303C8BAE7}"/>
              </a:ext>
            </a:extLst>
          </p:cNvPr>
          <p:cNvGrpSpPr/>
          <p:nvPr/>
        </p:nvGrpSpPr>
        <p:grpSpPr>
          <a:xfrm>
            <a:off x="4308694" y="3222350"/>
            <a:ext cx="2213280" cy="284400"/>
            <a:chOff x="4308694" y="3222350"/>
            <a:chExt cx="221328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CE9A73-79A2-5826-2171-5BE0F1C19380}"/>
                    </a:ext>
                  </a:extLst>
                </p14:cNvPr>
                <p14:cNvContentPartPr/>
                <p14:nvPr/>
              </p14:nvContentPartPr>
              <p14:xfrm>
                <a:off x="4308694" y="3222350"/>
                <a:ext cx="1991520" cy="240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CE9A73-79A2-5826-2171-5BE0F1C19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99694" y="3213710"/>
                  <a:ext cx="2009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0C15AF7-F576-13E6-C392-F0A6C2563C74}"/>
                    </a:ext>
                  </a:extLst>
                </p14:cNvPr>
                <p14:cNvContentPartPr/>
                <p14:nvPr/>
              </p14:nvContentPartPr>
              <p14:xfrm>
                <a:off x="6210214" y="3294710"/>
                <a:ext cx="311760" cy="21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0C15AF7-F576-13E6-C392-F0A6C2563C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01574" y="3285710"/>
                  <a:ext cx="32940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FC7B1CA-87E1-C711-27A4-D3CFCA2F6F2C}"/>
                  </a:ext>
                </a:extLst>
              </p14:cNvPr>
              <p14:cNvContentPartPr/>
              <p14:nvPr/>
            </p14:nvContentPartPr>
            <p14:xfrm>
              <a:off x="8935414" y="2785670"/>
              <a:ext cx="223560" cy="4194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FC7B1CA-87E1-C711-27A4-D3CFCA2F6F2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26774" y="2777030"/>
                <a:ext cx="241200" cy="43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FFCAFDC8-AF4F-20E6-B0CB-AD79DD94A3C5}"/>
              </a:ext>
            </a:extLst>
          </p:cNvPr>
          <p:cNvGrpSpPr/>
          <p:nvPr/>
        </p:nvGrpSpPr>
        <p:grpSpPr>
          <a:xfrm>
            <a:off x="8029294" y="2764070"/>
            <a:ext cx="2724120" cy="1444320"/>
            <a:chOff x="8029294" y="2764070"/>
            <a:chExt cx="2724120" cy="14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102E88A-25BC-4571-83EC-A396AD4C8FCE}"/>
                    </a:ext>
                  </a:extLst>
                </p14:cNvPr>
                <p14:cNvContentPartPr/>
                <p14:nvPr/>
              </p14:nvContentPartPr>
              <p14:xfrm>
                <a:off x="8324134" y="4057910"/>
                <a:ext cx="1949760" cy="150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102E88A-25BC-4571-83EC-A396AD4C8F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15134" y="4049270"/>
                  <a:ext cx="1967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4CE3D0-F8A8-51DE-FB16-B82BD8A8CC81}"/>
                    </a:ext>
                  </a:extLst>
                </p14:cNvPr>
                <p14:cNvContentPartPr/>
                <p14:nvPr/>
              </p14:nvContentPartPr>
              <p14:xfrm>
                <a:off x="8197054" y="3396230"/>
                <a:ext cx="779040" cy="785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4CE3D0-F8A8-51DE-FB16-B82BD8A8CC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8054" y="3387230"/>
                  <a:ext cx="7966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DE61AC-CFDC-952A-F77B-D54F93E14F8D}"/>
                    </a:ext>
                  </a:extLst>
                </p14:cNvPr>
                <p14:cNvContentPartPr/>
                <p14:nvPr/>
              </p14:nvContentPartPr>
              <p14:xfrm>
                <a:off x="9103534" y="2764070"/>
                <a:ext cx="1649880" cy="962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DE61AC-CFDC-952A-F77B-D54F93E14F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94534" y="2755430"/>
                  <a:ext cx="166752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214712-B31F-B81F-9AFD-16CFF7BD2413}"/>
                    </a:ext>
                  </a:extLst>
                </p14:cNvPr>
                <p14:cNvContentPartPr/>
                <p14:nvPr/>
              </p14:nvContentPartPr>
              <p14:xfrm>
                <a:off x="8029294" y="3547070"/>
                <a:ext cx="2689200" cy="195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214712-B31F-B81F-9AFD-16CFF7BD24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0654" y="3538070"/>
                  <a:ext cx="2706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65A0096-7A7F-C80B-B6ED-FA642C1FACFB}"/>
                    </a:ext>
                  </a:extLst>
                </p14:cNvPr>
                <p14:cNvContentPartPr/>
                <p14:nvPr/>
              </p14:nvContentPartPr>
              <p14:xfrm>
                <a:off x="8054134" y="3486950"/>
                <a:ext cx="2414160" cy="407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65A0096-7A7F-C80B-B6ED-FA642C1FAC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45134" y="3477950"/>
                  <a:ext cx="2431800" cy="42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49FE252-5852-B47E-923C-0AFC802D7A13}"/>
                  </a:ext>
                </a:extLst>
              </p14:cNvPr>
              <p14:cNvContentPartPr/>
              <p14:nvPr/>
            </p14:nvContentPartPr>
            <p14:xfrm>
              <a:off x="1373974" y="4767110"/>
              <a:ext cx="2256120" cy="330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49FE252-5852-B47E-923C-0AFC802D7A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64974" y="4758470"/>
                <a:ext cx="2273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E4361C-02D4-D0FE-BA5E-3CA4B9D77EB0}"/>
                  </a:ext>
                </a:extLst>
              </p14:cNvPr>
              <p14:cNvContentPartPr/>
              <p14:nvPr/>
            </p14:nvContentPartPr>
            <p14:xfrm>
              <a:off x="1250494" y="4744430"/>
              <a:ext cx="99360" cy="92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E4361C-02D4-D0FE-BA5E-3CA4B9D77E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41854" y="4735790"/>
                <a:ext cx="117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FE9D7C2-C241-888B-914B-9CB699939DB1}"/>
                  </a:ext>
                </a:extLst>
              </p14:cNvPr>
              <p14:cNvContentPartPr/>
              <p14:nvPr/>
            </p14:nvContentPartPr>
            <p14:xfrm>
              <a:off x="1029094" y="4764230"/>
              <a:ext cx="219600" cy="165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FE9D7C2-C241-888B-914B-9CB699939D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0454" y="4755590"/>
                <a:ext cx="2372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5A6604D-2CBE-DE66-E4E8-2CE2D96562BB}"/>
              </a:ext>
            </a:extLst>
          </p:cNvPr>
          <p:cNvGrpSpPr/>
          <p:nvPr/>
        </p:nvGrpSpPr>
        <p:grpSpPr>
          <a:xfrm>
            <a:off x="783214" y="4980230"/>
            <a:ext cx="1470960" cy="1182600"/>
            <a:chOff x="783214" y="4980230"/>
            <a:chExt cx="1470960" cy="11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AF2F53-9081-8F71-6C11-9E588EB7AB1C}"/>
                    </a:ext>
                  </a:extLst>
                </p14:cNvPr>
                <p14:cNvContentPartPr/>
                <p14:nvPr/>
              </p14:nvContentPartPr>
              <p14:xfrm>
                <a:off x="977614" y="4980230"/>
                <a:ext cx="186120" cy="1150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AF2F53-9081-8F71-6C11-9E588EB7AB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614" y="4971230"/>
                  <a:ext cx="20376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DACCC2-C0BB-FE65-8A72-37BBA87147F4}"/>
                    </a:ext>
                  </a:extLst>
                </p14:cNvPr>
                <p14:cNvContentPartPr/>
                <p14:nvPr/>
              </p14:nvContentPartPr>
              <p14:xfrm>
                <a:off x="1142134" y="6097310"/>
                <a:ext cx="981720" cy="15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DACCC2-C0BB-FE65-8A72-37BBA87147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134" y="6088670"/>
                  <a:ext cx="999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00896B-1E85-DDFD-C7A5-A428EA8B75B5}"/>
                    </a:ext>
                  </a:extLst>
                </p14:cNvPr>
                <p14:cNvContentPartPr/>
                <p14:nvPr/>
              </p14:nvContentPartPr>
              <p14:xfrm>
                <a:off x="2084254" y="6034310"/>
                <a:ext cx="88920" cy="12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A00896B-1E85-DDFD-C7A5-A428EA8B75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5614" y="6025310"/>
                  <a:ext cx="10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295C64-9557-04D3-A371-D8A837755722}"/>
                    </a:ext>
                  </a:extLst>
                </p14:cNvPr>
                <p14:cNvContentPartPr/>
                <p14:nvPr/>
              </p14:nvContentPartPr>
              <p14:xfrm>
                <a:off x="783214" y="5068790"/>
                <a:ext cx="1470960" cy="1084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295C64-9557-04D3-A371-D8A8377557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574" y="5060150"/>
                  <a:ext cx="1488600" cy="11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0AC2384-E16B-8590-D444-DC9F4089556A}"/>
                  </a:ext>
                </a:extLst>
              </p14:cNvPr>
              <p14:cNvContentPartPr/>
              <p14:nvPr/>
            </p14:nvContentPartPr>
            <p14:xfrm>
              <a:off x="4320214" y="4810670"/>
              <a:ext cx="1839960" cy="679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0AC2384-E16B-8590-D444-DC9F408955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11214" y="4801670"/>
                <a:ext cx="18576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B1D74EA-8077-33DE-9DC4-97CE0F0804F8}"/>
                  </a:ext>
                </a:extLst>
              </p14:cNvPr>
              <p14:cNvContentPartPr/>
              <p14:nvPr/>
            </p14:nvContentPartPr>
            <p14:xfrm>
              <a:off x="6217054" y="4830110"/>
              <a:ext cx="693720" cy="1249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B1D74EA-8077-33DE-9DC4-97CE0F0804F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08054" y="4821110"/>
                <a:ext cx="71136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830A165-3ED8-47C3-9CFF-AF3ED01A64DC}"/>
                  </a:ext>
                </a:extLst>
              </p14:cNvPr>
              <p14:cNvContentPartPr/>
              <p14:nvPr/>
            </p14:nvContentPartPr>
            <p14:xfrm>
              <a:off x="6243334" y="5160950"/>
              <a:ext cx="511560" cy="976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830A165-3ED8-47C3-9CFF-AF3ED01A64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34694" y="5152310"/>
                <a:ext cx="529200" cy="9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3A2C5C5-136F-0D59-B788-4D6EEC258E12}"/>
              </a:ext>
            </a:extLst>
          </p:cNvPr>
          <p:cNvGrpSpPr/>
          <p:nvPr/>
        </p:nvGrpSpPr>
        <p:grpSpPr>
          <a:xfrm>
            <a:off x="6038134" y="4841990"/>
            <a:ext cx="1200960" cy="1329120"/>
            <a:chOff x="6038134" y="4841990"/>
            <a:chExt cx="1200960" cy="13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A2323A-AE8E-287D-289B-0ECFA2A0B792}"/>
                    </a:ext>
                  </a:extLst>
                </p14:cNvPr>
                <p14:cNvContentPartPr/>
                <p14:nvPr/>
              </p14:nvContentPartPr>
              <p14:xfrm>
                <a:off x="6421534" y="4841990"/>
                <a:ext cx="684360" cy="301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A2323A-AE8E-287D-289B-0ECFA2A0B79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2534" y="4833350"/>
                  <a:ext cx="702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0A8AFD-94E5-0411-3A93-AC0FB9AC4FBF}"/>
                    </a:ext>
                  </a:extLst>
                </p14:cNvPr>
                <p14:cNvContentPartPr/>
                <p14:nvPr/>
              </p14:nvContentPartPr>
              <p14:xfrm>
                <a:off x="6339814" y="4868270"/>
                <a:ext cx="899280" cy="1275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0A8AFD-94E5-0411-3A93-AC0FB9AC4F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31174" y="4859270"/>
                  <a:ext cx="916920" cy="12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8B532DB-90D5-26A5-11C9-02041734B5EE}"/>
                    </a:ext>
                  </a:extLst>
                </p14:cNvPr>
                <p14:cNvContentPartPr/>
                <p14:nvPr/>
              </p14:nvContentPartPr>
              <p14:xfrm>
                <a:off x="6038134" y="6033230"/>
                <a:ext cx="252000" cy="137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8B532DB-90D5-26A5-11C9-02041734B5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9134" y="6024590"/>
                  <a:ext cx="26964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8B18AFC-5C66-21B9-7D1A-452EC47569EF}"/>
                  </a:ext>
                </a:extLst>
              </p14:cNvPr>
              <p14:cNvContentPartPr/>
              <p14:nvPr/>
            </p14:nvContentPartPr>
            <p14:xfrm>
              <a:off x="9048814" y="2777750"/>
              <a:ext cx="1676520" cy="939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8B18AFC-5C66-21B9-7D1A-452EC47569E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40174" y="2768750"/>
                <a:ext cx="169416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EC2D9E3-AADC-D640-7D84-E56349300F70}"/>
                  </a:ext>
                </a:extLst>
              </p14:cNvPr>
              <p14:cNvContentPartPr/>
              <p14:nvPr/>
            </p14:nvContentPartPr>
            <p14:xfrm>
              <a:off x="9360214" y="1403630"/>
              <a:ext cx="1398960" cy="752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EC2D9E3-AADC-D640-7D84-E56349300F7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51574" y="1394630"/>
                <a:ext cx="141660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CF58E2C-4E2A-2099-1204-CFC20D25CEFE}"/>
                  </a:ext>
                </a:extLst>
              </p14:cNvPr>
              <p14:cNvContentPartPr/>
              <p14:nvPr/>
            </p14:nvContentPartPr>
            <p14:xfrm>
              <a:off x="5995654" y="1366190"/>
              <a:ext cx="1183320" cy="99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CF58E2C-4E2A-2099-1204-CFC20D25CEF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86654" y="1357190"/>
                <a:ext cx="1200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068A3CE-398A-438A-B6DC-91D14872E16F}"/>
                  </a:ext>
                </a:extLst>
              </p14:cNvPr>
              <p14:cNvContentPartPr/>
              <p14:nvPr/>
            </p14:nvContentPartPr>
            <p14:xfrm>
              <a:off x="945934" y="1987190"/>
              <a:ext cx="1996560" cy="206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068A3CE-398A-438A-B6DC-91D14872E16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37294" y="1978190"/>
                <a:ext cx="20142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997E04C-7628-9B79-C7ED-9864D3166747}"/>
                  </a:ext>
                </a:extLst>
              </p14:cNvPr>
              <p14:cNvContentPartPr/>
              <p14:nvPr/>
            </p14:nvContentPartPr>
            <p14:xfrm>
              <a:off x="2947174" y="4163750"/>
              <a:ext cx="808920" cy="194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997E04C-7628-9B79-C7ED-9864D316674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38534" y="4154750"/>
                <a:ext cx="826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79A69AC-53C2-9DCD-6A53-B2ED8DB0E727}"/>
                  </a:ext>
                </a:extLst>
              </p14:cNvPr>
              <p14:cNvContentPartPr/>
              <p14:nvPr/>
            </p14:nvContentPartPr>
            <p14:xfrm>
              <a:off x="4219054" y="3282110"/>
              <a:ext cx="2561760" cy="8798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79A69AC-53C2-9DCD-6A53-B2ED8DB0E72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10054" y="3273110"/>
                <a:ext cx="25794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2F8AFC1-E7A2-E441-7761-5083728E40D3}"/>
                  </a:ext>
                </a:extLst>
              </p14:cNvPr>
              <p14:cNvContentPartPr/>
              <p14:nvPr/>
            </p14:nvContentPartPr>
            <p14:xfrm>
              <a:off x="6462214" y="4918670"/>
              <a:ext cx="640440" cy="214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2F8AFC1-E7A2-E441-7761-5083728E40D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53574" y="4910030"/>
                <a:ext cx="6580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5655050-EC73-3B30-AEAC-9044EB975962}"/>
                  </a:ext>
                </a:extLst>
              </p14:cNvPr>
              <p14:cNvContentPartPr/>
              <p14:nvPr/>
            </p14:nvContentPartPr>
            <p14:xfrm>
              <a:off x="900574" y="5000750"/>
              <a:ext cx="203400" cy="938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5655050-EC73-3B30-AEAC-9044EB97596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91574" y="4992110"/>
                <a:ext cx="22104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74164F3-5946-1CA1-E392-3D684EC80803}"/>
                  </a:ext>
                </a:extLst>
              </p14:cNvPr>
              <p14:cNvContentPartPr/>
              <p14:nvPr/>
            </p14:nvContentPartPr>
            <p14:xfrm>
              <a:off x="8009854" y="2223710"/>
              <a:ext cx="5760" cy="1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74164F3-5946-1CA1-E392-3D684EC8080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00854" y="2214710"/>
                <a:ext cx="234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18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5F230CB-8102-8104-0479-85F24298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3"/>
            <a:ext cx="12192000" cy="6536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7BD70B-DB87-6814-A2B1-6E25DBF00B07}"/>
                  </a:ext>
                </a:extLst>
              </p14:cNvPr>
              <p14:cNvContentPartPr/>
              <p14:nvPr/>
            </p14:nvContentPartPr>
            <p14:xfrm>
              <a:off x="2425548" y="1424772"/>
              <a:ext cx="29880" cy="20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7BD70B-DB87-6814-A2B1-6E25DBF00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548" y="1415772"/>
                <a:ext cx="47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447DF3-A1B6-4158-3B34-A3A1855EEC1E}"/>
                  </a:ext>
                </a:extLst>
              </p14:cNvPr>
              <p14:cNvContentPartPr/>
              <p14:nvPr/>
            </p14:nvContentPartPr>
            <p14:xfrm>
              <a:off x="5627388" y="786492"/>
              <a:ext cx="193680" cy="1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447DF3-A1B6-4158-3B34-A3A1855EEC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8388" y="777852"/>
                <a:ext cx="21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1C4C1C-A7CF-439B-7A32-2F475CBC41E5}"/>
                  </a:ext>
                </a:extLst>
              </p14:cNvPr>
              <p14:cNvContentPartPr/>
              <p14:nvPr/>
            </p14:nvContentPartPr>
            <p14:xfrm>
              <a:off x="5630988" y="8192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1C4C1C-A7CF-439B-7A32-2F475CBC41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1988" y="81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880F42-4B41-8F65-4005-08371D3D349F}"/>
                  </a:ext>
                </a:extLst>
              </p14:cNvPr>
              <p14:cNvContentPartPr/>
              <p14:nvPr/>
            </p14:nvContentPartPr>
            <p14:xfrm>
              <a:off x="2395308" y="1584612"/>
              <a:ext cx="103320" cy="64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880F42-4B41-8F65-4005-08371D3D34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6668" y="1575612"/>
                <a:ext cx="120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4F76DD-FAFA-F603-6D0D-EF6790A2D04D}"/>
                  </a:ext>
                </a:extLst>
              </p14:cNvPr>
              <p14:cNvContentPartPr/>
              <p14:nvPr/>
            </p14:nvContentPartPr>
            <p14:xfrm>
              <a:off x="1848828" y="3196692"/>
              <a:ext cx="1550160" cy="100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4F76DD-FAFA-F603-6D0D-EF6790A2D0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0188" y="3188052"/>
                <a:ext cx="15678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20A26D-26AD-3EDD-4179-36983D8A181B}"/>
                  </a:ext>
                </a:extLst>
              </p14:cNvPr>
              <p14:cNvContentPartPr/>
              <p14:nvPr/>
            </p14:nvContentPartPr>
            <p14:xfrm>
              <a:off x="4638468" y="3459852"/>
              <a:ext cx="591840" cy="129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20A26D-26AD-3EDD-4179-36983D8A18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29468" y="3450852"/>
                <a:ext cx="609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054508-6893-A96C-7D53-B2AD65A9E6F4}"/>
                  </a:ext>
                </a:extLst>
              </p14:cNvPr>
              <p14:cNvContentPartPr/>
              <p14:nvPr/>
            </p14:nvContentPartPr>
            <p14:xfrm>
              <a:off x="8212548" y="3688092"/>
              <a:ext cx="372600" cy="159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054508-6893-A96C-7D53-B2AD65A9E6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03908" y="3679092"/>
                <a:ext cx="390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718321-A118-BA39-53B3-E571518B711B}"/>
                  </a:ext>
                </a:extLst>
              </p14:cNvPr>
              <p14:cNvContentPartPr/>
              <p14:nvPr/>
            </p14:nvContentPartPr>
            <p14:xfrm>
              <a:off x="4569708" y="4836132"/>
              <a:ext cx="1155240" cy="50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718321-A118-BA39-53B3-E571518B71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61068" y="4827132"/>
                <a:ext cx="11728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92B1F8-E4B1-1FA5-74AD-32455517B9E5}"/>
                  </a:ext>
                </a:extLst>
              </p14:cNvPr>
              <p14:cNvContentPartPr/>
              <p14:nvPr/>
            </p14:nvContentPartPr>
            <p14:xfrm>
              <a:off x="2281188" y="5355252"/>
              <a:ext cx="750240" cy="169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92B1F8-E4B1-1FA5-74AD-32455517B9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72548" y="5346252"/>
                <a:ext cx="767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D15785-7D13-079F-B77E-949148835075}"/>
                  </a:ext>
                </a:extLst>
              </p14:cNvPr>
              <p14:cNvContentPartPr/>
              <p14:nvPr/>
            </p14:nvContentPartPr>
            <p14:xfrm>
              <a:off x="8128668" y="3282012"/>
              <a:ext cx="202680" cy="427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D15785-7D13-079F-B77E-9491488350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19668" y="3273372"/>
                <a:ext cx="22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F5A583-6B4D-127B-8A07-4724657D050B}"/>
                  </a:ext>
                </a:extLst>
              </p14:cNvPr>
              <p14:cNvContentPartPr/>
              <p14:nvPr/>
            </p14:nvContentPartPr>
            <p14:xfrm>
              <a:off x="9827868" y="1210932"/>
              <a:ext cx="597240" cy="46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F5A583-6B4D-127B-8A07-4724657D05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19228" y="1202292"/>
                <a:ext cx="614880" cy="48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9920A-A5AD-4FB3-80A4-A4E1E5F569EF}"/>
              </a:ext>
            </a:extLst>
          </p:cNvPr>
          <p:cNvGrpSpPr/>
          <p:nvPr/>
        </p:nvGrpSpPr>
        <p:grpSpPr>
          <a:xfrm>
            <a:off x="5382228" y="717732"/>
            <a:ext cx="327960" cy="1265040"/>
            <a:chOff x="5382228" y="717732"/>
            <a:chExt cx="327960" cy="12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FFF097-DB4A-4230-7DD4-0A01CE78773F}"/>
                    </a:ext>
                  </a:extLst>
                </p14:cNvPr>
                <p14:cNvContentPartPr/>
                <p14:nvPr/>
              </p14:nvContentPartPr>
              <p14:xfrm>
                <a:off x="5620548" y="819252"/>
                <a:ext cx="89640" cy="65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FFF097-DB4A-4230-7DD4-0A01CE7877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11908" y="810612"/>
                  <a:ext cx="107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58C3C9-2AA3-3EBD-018E-173070A58C97}"/>
                    </a:ext>
                  </a:extLst>
                </p14:cNvPr>
                <p14:cNvContentPartPr/>
                <p14:nvPr/>
              </p14:nvContentPartPr>
              <p14:xfrm>
                <a:off x="5625948" y="717732"/>
                <a:ext cx="47160" cy="97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58C3C9-2AA3-3EBD-018E-173070A58C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7308" y="709092"/>
                  <a:ext cx="64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360D6D-2A0F-13B4-3E92-DD151976A9C9}"/>
                    </a:ext>
                  </a:extLst>
                </p14:cNvPr>
                <p14:cNvContentPartPr/>
                <p14:nvPr/>
              </p14:nvContentPartPr>
              <p14:xfrm>
                <a:off x="5382228" y="888012"/>
                <a:ext cx="195480" cy="1094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360D6D-2A0F-13B4-3E92-DD151976A9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73228" y="879012"/>
                  <a:ext cx="213120" cy="11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74D2B9-3B68-5E26-D69D-219DD9DACE90}"/>
                  </a:ext>
                </a:extLst>
              </p14:cNvPr>
              <p14:cNvContentPartPr/>
              <p14:nvPr/>
            </p14:nvContentPartPr>
            <p14:xfrm>
              <a:off x="2300988" y="1499652"/>
              <a:ext cx="107640" cy="186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74D2B9-3B68-5E26-D69D-219DD9DACE9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92348" y="1490652"/>
                <a:ext cx="125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596EB8-7E4B-6B26-F1CD-C1986E486CF9}"/>
                  </a:ext>
                </a:extLst>
              </p14:cNvPr>
              <p14:cNvContentPartPr/>
              <p14:nvPr/>
            </p14:nvContentPartPr>
            <p14:xfrm>
              <a:off x="2119188" y="5396292"/>
              <a:ext cx="61200" cy="8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596EB8-7E4B-6B26-F1CD-C1986E486CF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10548" y="5387292"/>
                <a:ext cx="78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CA6F5E1-1A3C-0D7F-80BD-EF83C5B4759B}"/>
                  </a:ext>
                </a:extLst>
              </p14:cNvPr>
              <p14:cNvContentPartPr/>
              <p14:nvPr/>
            </p14:nvContentPartPr>
            <p14:xfrm>
              <a:off x="5811348" y="4942692"/>
              <a:ext cx="344880" cy="883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CA6F5E1-1A3C-0D7F-80BD-EF83C5B4759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02708" y="4933692"/>
                <a:ext cx="36252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B7713D7-B951-DF6D-1F29-6FB9F8995DEB}"/>
                  </a:ext>
                </a:extLst>
              </p14:cNvPr>
              <p14:cNvContentPartPr/>
              <p14:nvPr/>
            </p14:nvContentPartPr>
            <p14:xfrm>
              <a:off x="5896308" y="5175612"/>
              <a:ext cx="214920" cy="653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B7713D7-B951-DF6D-1F29-6FB9F8995DE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87668" y="5166612"/>
                <a:ext cx="2325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8FFFC-694D-23CE-5F90-4D0DB657938D}"/>
                  </a:ext>
                </a:extLst>
              </p14:cNvPr>
              <p14:cNvContentPartPr/>
              <p14:nvPr/>
            </p14:nvContentPartPr>
            <p14:xfrm>
              <a:off x="4624068" y="3482532"/>
              <a:ext cx="712800" cy="576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8FFFC-694D-23CE-5F90-4D0DB657938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15428" y="3473532"/>
                <a:ext cx="7304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4730BE4-DA77-89B4-02FF-0389D03A0B95}"/>
                  </a:ext>
                </a:extLst>
              </p14:cNvPr>
              <p14:cNvContentPartPr/>
              <p14:nvPr/>
            </p14:nvContentPartPr>
            <p14:xfrm>
              <a:off x="2038908" y="5382252"/>
              <a:ext cx="83160" cy="110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4730BE4-DA77-89B4-02FF-0389D03A0B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29908" y="5373252"/>
                <a:ext cx="100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DC5189-C486-8B67-53BF-43A086B06C66}"/>
                  </a:ext>
                </a:extLst>
              </p14:cNvPr>
              <p14:cNvContentPartPr/>
              <p14:nvPr/>
            </p14:nvContentPartPr>
            <p14:xfrm>
              <a:off x="5427588" y="1455372"/>
              <a:ext cx="598320" cy="603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DC5189-C486-8B67-53BF-43A086B06C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18948" y="1446372"/>
                <a:ext cx="6159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0FD036B-AED6-30D1-7C5D-A647D41BF902}"/>
                  </a:ext>
                </a:extLst>
              </p14:cNvPr>
              <p14:cNvContentPartPr/>
              <p14:nvPr/>
            </p14:nvContentPartPr>
            <p14:xfrm>
              <a:off x="2239428" y="1539972"/>
              <a:ext cx="241920" cy="744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0FD036B-AED6-30D1-7C5D-A647D41BF90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0788" y="1530972"/>
                <a:ext cx="259560" cy="76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B1E3C37-FBB9-50F5-15D8-3E88BEED87A6}"/>
              </a:ext>
            </a:extLst>
          </p:cNvPr>
          <p:cNvGrpSpPr/>
          <p:nvPr/>
        </p:nvGrpSpPr>
        <p:grpSpPr>
          <a:xfrm>
            <a:off x="9921828" y="1186812"/>
            <a:ext cx="724680" cy="484560"/>
            <a:chOff x="9921828" y="1186812"/>
            <a:chExt cx="72468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735413-72AC-C247-2834-52AFDEC2A127}"/>
                    </a:ext>
                  </a:extLst>
                </p14:cNvPr>
                <p14:cNvContentPartPr/>
                <p14:nvPr/>
              </p14:nvContentPartPr>
              <p14:xfrm>
                <a:off x="9930468" y="1238292"/>
                <a:ext cx="716040" cy="354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735413-72AC-C247-2834-52AFDEC2A1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21828" y="1229652"/>
                  <a:ext cx="733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DB63B4-BA99-0883-8712-4EE2A2A10D93}"/>
                    </a:ext>
                  </a:extLst>
                </p14:cNvPr>
                <p14:cNvContentPartPr/>
                <p14:nvPr/>
              </p14:nvContentPartPr>
              <p14:xfrm>
                <a:off x="9921828" y="1186812"/>
                <a:ext cx="109800" cy="147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DB63B4-BA99-0883-8712-4EE2A2A10D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13188" y="1177812"/>
                  <a:ext cx="127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D5CF8A-0A33-F92B-5609-8B1067E33BF8}"/>
                    </a:ext>
                  </a:extLst>
                </p14:cNvPr>
                <p14:cNvContentPartPr/>
                <p14:nvPr/>
              </p14:nvContentPartPr>
              <p14:xfrm>
                <a:off x="10379028" y="1448172"/>
                <a:ext cx="166680" cy="223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D5CF8A-0A33-F92B-5609-8B1067E33B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70388" y="1439532"/>
                  <a:ext cx="18432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AB088F-D10E-04EC-1C5E-E9E6D5AA9FE4}"/>
                  </a:ext>
                </a:extLst>
              </p14:cNvPr>
              <p14:cNvContentPartPr/>
              <p14:nvPr/>
            </p14:nvContentPartPr>
            <p14:xfrm>
              <a:off x="8299668" y="2967012"/>
              <a:ext cx="117000" cy="2084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AB088F-D10E-04EC-1C5E-E9E6D5AA9FE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90668" y="2958372"/>
                <a:ext cx="134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7B10DC-1823-C886-8180-40EAA66AE48D}"/>
                  </a:ext>
                </a:extLst>
              </p14:cNvPr>
              <p14:cNvContentPartPr/>
              <p14:nvPr/>
            </p14:nvContentPartPr>
            <p14:xfrm>
              <a:off x="5739348" y="1251252"/>
              <a:ext cx="325800" cy="123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7B10DC-1823-C886-8180-40EAA66AE4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30708" y="1242612"/>
                <a:ext cx="343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520F0D-08B7-EC12-CE8B-EE13CC224FDB}"/>
                  </a:ext>
                </a:extLst>
              </p14:cNvPr>
              <p14:cNvContentPartPr/>
              <p14:nvPr/>
            </p14:nvContentPartPr>
            <p14:xfrm>
              <a:off x="2048628" y="2133972"/>
              <a:ext cx="278280" cy="189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520F0D-08B7-EC12-CE8B-EE13CC224FD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39628" y="2124972"/>
                <a:ext cx="295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4BF8161-95C2-DAB7-D537-82B5172DAACE}"/>
                  </a:ext>
                </a:extLst>
              </p14:cNvPr>
              <p14:cNvContentPartPr/>
              <p14:nvPr/>
            </p14:nvContentPartPr>
            <p14:xfrm>
              <a:off x="2028828" y="5490252"/>
              <a:ext cx="120240" cy="376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4BF8161-95C2-DAB7-D537-82B5172DAAC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19828" y="5481252"/>
                <a:ext cx="13788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FF02777-1F65-4ACB-4C98-0C80450024C7}"/>
                  </a:ext>
                </a:extLst>
              </p14:cNvPr>
              <p14:cNvContentPartPr/>
              <p14:nvPr/>
            </p14:nvContentPartPr>
            <p14:xfrm>
              <a:off x="3038268" y="3481452"/>
              <a:ext cx="502560" cy="91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FF02777-1F65-4ACB-4C98-0C80450024C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029268" y="3472812"/>
                <a:ext cx="5202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EAEF522-2635-8D61-0191-FBB27035A6AA}"/>
                  </a:ext>
                </a:extLst>
              </p14:cNvPr>
              <p14:cNvContentPartPr/>
              <p14:nvPr/>
            </p14:nvContentPartPr>
            <p14:xfrm>
              <a:off x="5908188" y="4913892"/>
              <a:ext cx="537840" cy="217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EAEF522-2635-8D61-0191-FBB27035A6A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99188" y="4904892"/>
                <a:ext cx="555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E1C535C-0171-1358-1AF7-1DF666A7137E}"/>
                  </a:ext>
                </a:extLst>
              </p14:cNvPr>
              <p14:cNvContentPartPr/>
              <p14:nvPr/>
            </p14:nvContentPartPr>
            <p14:xfrm>
              <a:off x="8392548" y="2918412"/>
              <a:ext cx="393480" cy="502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E1C535C-0171-1358-1AF7-1DF666A7137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83548" y="2909412"/>
                <a:ext cx="4111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25279A5-C729-828D-462A-73D58F8482FF}"/>
                  </a:ext>
                </a:extLst>
              </p14:cNvPr>
              <p14:cNvContentPartPr/>
              <p14:nvPr/>
            </p14:nvContentPartPr>
            <p14:xfrm>
              <a:off x="10428708" y="1396692"/>
              <a:ext cx="588240" cy="327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25279A5-C729-828D-462A-73D58F8482F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20068" y="1387692"/>
                <a:ext cx="605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60C80F-C4CA-864A-B06B-D044C2F123B5}"/>
                  </a:ext>
                </a:extLst>
              </p14:cNvPr>
              <p14:cNvContentPartPr/>
              <p14:nvPr/>
            </p14:nvContentPartPr>
            <p14:xfrm>
              <a:off x="4358028" y="3720492"/>
              <a:ext cx="832680" cy="464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60C80F-C4CA-864A-B06B-D044C2F123B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349028" y="3711492"/>
                <a:ext cx="8503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29613A1-FBBB-B21F-2AFC-BFB4581E92E8}"/>
                  </a:ext>
                </a:extLst>
              </p14:cNvPr>
              <p14:cNvContentPartPr/>
              <p14:nvPr/>
            </p14:nvContentPartPr>
            <p14:xfrm>
              <a:off x="4688508" y="4088052"/>
              <a:ext cx="430920" cy="1645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29613A1-FBBB-B21F-2AFC-BFB4581E92E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79508" y="4079412"/>
                <a:ext cx="448560" cy="1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9EF4D4C-548B-443F-D399-943E4DC0948E}"/>
              </a:ext>
            </a:extLst>
          </p:cNvPr>
          <p:cNvGrpSpPr/>
          <p:nvPr/>
        </p:nvGrpSpPr>
        <p:grpSpPr>
          <a:xfrm>
            <a:off x="4320588" y="3665772"/>
            <a:ext cx="755640" cy="199080"/>
            <a:chOff x="4320588" y="3665772"/>
            <a:chExt cx="75564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776F45-8CA7-0863-6CA7-B225682A07CA}"/>
                    </a:ext>
                  </a:extLst>
                </p14:cNvPr>
                <p14:cNvContentPartPr/>
                <p14:nvPr/>
              </p14:nvContentPartPr>
              <p14:xfrm>
                <a:off x="4320588" y="3665772"/>
                <a:ext cx="613080" cy="157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776F45-8CA7-0863-6CA7-B225682A07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11948" y="3657132"/>
                  <a:ext cx="630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3E42B7-2AB0-46BA-D997-90BCD6B36672}"/>
                    </a:ext>
                  </a:extLst>
                </p14:cNvPr>
                <p14:cNvContentPartPr/>
                <p14:nvPr/>
              </p14:nvContentPartPr>
              <p14:xfrm>
                <a:off x="4984068" y="3725892"/>
                <a:ext cx="50040" cy="138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3E42B7-2AB0-46BA-D997-90BCD6B366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5428" y="3716892"/>
                  <a:ext cx="67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171690-733B-3E4A-14DE-71F4CC251D86}"/>
                    </a:ext>
                  </a:extLst>
                </p14:cNvPr>
                <p14:cNvContentPartPr/>
                <p14:nvPr/>
              </p14:nvContentPartPr>
              <p14:xfrm>
                <a:off x="5018268" y="3723732"/>
                <a:ext cx="57960" cy="50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171690-733B-3E4A-14DE-71F4CC251D8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09268" y="3714732"/>
                  <a:ext cx="7560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80F66EA-003F-864F-E785-055E3D6A5AF8}"/>
              </a:ext>
            </a:extLst>
          </p:cNvPr>
          <p:cNvGrpSpPr/>
          <p:nvPr/>
        </p:nvGrpSpPr>
        <p:grpSpPr>
          <a:xfrm>
            <a:off x="3016308" y="3028572"/>
            <a:ext cx="581040" cy="552600"/>
            <a:chOff x="3016308" y="3028572"/>
            <a:chExt cx="58104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C5ED40-0DA7-9EF9-A771-5109D1D1C73A}"/>
                    </a:ext>
                  </a:extLst>
                </p14:cNvPr>
                <p14:cNvContentPartPr/>
                <p14:nvPr/>
              </p14:nvContentPartPr>
              <p14:xfrm>
                <a:off x="3327708" y="3031452"/>
                <a:ext cx="163440" cy="18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C5ED40-0DA7-9EF9-A771-5109D1D1C7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18708" y="3022452"/>
                  <a:ext cx="181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1E0B7B-72C6-9FA9-3455-7B3509DF320F}"/>
                    </a:ext>
                  </a:extLst>
                </p14:cNvPr>
                <p14:cNvContentPartPr/>
                <p14:nvPr/>
              </p14:nvContentPartPr>
              <p14:xfrm>
                <a:off x="3016308" y="3028572"/>
                <a:ext cx="311400" cy="55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1E0B7B-72C6-9FA9-3455-7B3509DF32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07668" y="3019572"/>
                  <a:ext cx="329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E51CFF-4435-B5B2-08E7-98E31C197965}"/>
                    </a:ext>
                  </a:extLst>
                </p14:cNvPr>
                <p14:cNvContentPartPr/>
                <p14:nvPr/>
              </p14:nvContentPartPr>
              <p14:xfrm>
                <a:off x="3373068" y="3371292"/>
                <a:ext cx="224280" cy="103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E51CFF-4435-B5B2-08E7-98E31C1979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4428" y="3362652"/>
                  <a:ext cx="2419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7EFC50-38FC-B494-940F-266A5898EFFA}"/>
              </a:ext>
            </a:extLst>
          </p:cNvPr>
          <p:cNvGrpSpPr/>
          <p:nvPr/>
        </p:nvGrpSpPr>
        <p:grpSpPr>
          <a:xfrm>
            <a:off x="5651868" y="4865652"/>
            <a:ext cx="781920" cy="1084320"/>
            <a:chOff x="5651868" y="4865652"/>
            <a:chExt cx="781920" cy="10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AAE12B-9ABC-0E90-848F-3B85A84F1F15}"/>
                    </a:ext>
                  </a:extLst>
                </p14:cNvPr>
                <p14:cNvContentPartPr/>
                <p14:nvPr/>
              </p14:nvContentPartPr>
              <p14:xfrm>
                <a:off x="5769588" y="4865652"/>
                <a:ext cx="664200" cy="1084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AAE12B-9ABC-0E90-848F-3B85A84F1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60588" y="4857012"/>
                  <a:ext cx="68184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62EF01-15EB-6A75-EF3F-5AA582E40D80}"/>
                    </a:ext>
                  </a:extLst>
                </p14:cNvPr>
                <p14:cNvContentPartPr/>
                <p14:nvPr/>
              </p14:nvContentPartPr>
              <p14:xfrm>
                <a:off x="5651868" y="5785812"/>
                <a:ext cx="192240" cy="94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62EF01-15EB-6A75-EF3F-5AA582E40D8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42868" y="5776812"/>
                  <a:ext cx="2098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A049A79-C777-99CA-92BF-4CC26A6680D0}"/>
              </a:ext>
            </a:extLst>
          </p:cNvPr>
          <p:cNvGrpSpPr/>
          <p:nvPr/>
        </p:nvGrpSpPr>
        <p:grpSpPr>
          <a:xfrm>
            <a:off x="8060628" y="3318012"/>
            <a:ext cx="801360" cy="318600"/>
            <a:chOff x="8060628" y="3318012"/>
            <a:chExt cx="80136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11C45B-2ED7-FC89-5F42-D420A1C95693}"/>
                    </a:ext>
                  </a:extLst>
                </p14:cNvPr>
                <p14:cNvContentPartPr/>
                <p14:nvPr/>
              </p14:nvContentPartPr>
              <p14:xfrm>
                <a:off x="8095548" y="3398292"/>
                <a:ext cx="766440" cy="8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11C45B-2ED7-FC89-5F42-D420A1C956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86908" y="3389652"/>
                  <a:ext cx="784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0F9698-400E-CC46-1E8B-2210EC3FD52B}"/>
                    </a:ext>
                  </a:extLst>
                </p14:cNvPr>
                <p14:cNvContentPartPr/>
                <p14:nvPr/>
              </p14:nvContentPartPr>
              <p14:xfrm>
                <a:off x="8060628" y="3318012"/>
                <a:ext cx="731160" cy="318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0F9698-400E-CC46-1E8B-2210EC3FD5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51988" y="3309012"/>
                  <a:ext cx="74880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661CE11-A4E4-C5BA-3002-60BCC12109C5}"/>
                  </a:ext>
                </a:extLst>
              </p14:cNvPr>
              <p14:cNvContentPartPr/>
              <p14:nvPr/>
            </p14:nvContentPartPr>
            <p14:xfrm>
              <a:off x="5165868" y="1253772"/>
              <a:ext cx="558360" cy="7531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661CE11-A4E4-C5BA-3002-60BCC12109C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57228" y="1245132"/>
                <a:ext cx="576000" cy="77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68AEA810-CFAF-5D10-32E0-4DC070A76A62}"/>
              </a:ext>
            </a:extLst>
          </p:cNvPr>
          <p:cNvGrpSpPr/>
          <p:nvPr/>
        </p:nvGrpSpPr>
        <p:grpSpPr>
          <a:xfrm>
            <a:off x="1847748" y="5362452"/>
            <a:ext cx="727200" cy="549360"/>
            <a:chOff x="1847748" y="5362452"/>
            <a:chExt cx="72720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16EE3C-4CBF-65C7-360A-F0D5A9BDD734}"/>
                    </a:ext>
                  </a:extLst>
                </p14:cNvPr>
                <p14:cNvContentPartPr/>
                <p14:nvPr/>
              </p14:nvContentPartPr>
              <p14:xfrm>
                <a:off x="2099388" y="5864652"/>
                <a:ext cx="457560" cy="47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16EE3C-4CBF-65C7-360A-F0D5A9BDD7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90748" y="5856012"/>
                  <a:ext cx="47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D28D9D-47FC-48AC-F030-34EA7303A37E}"/>
                    </a:ext>
                  </a:extLst>
                </p14:cNvPr>
                <p14:cNvContentPartPr/>
                <p14:nvPr/>
              </p14:nvContentPartPr>
              <p14:xfrm>
                <a:off x="1971948" y="5574492"/>
                <a:ext cx="603000" cy="282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D28D9D-47FC-48AC-F030-34EA7303A3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63308" y="5565492"/>
                  <a:ext cx="620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A1B263-5BC1-99CD-180D-1E565A0A40E1}"/>
                    </a:ext>
                  </a:extLst>
                </p14:cNvPr>
                <p14:cNvContentPartPr/>
                <p14:nvPr/>
              </p14:nvContentPartPr>
              <p14:xfrm>
                <a:off x="1847748" y="5362452"/>
                <a:ext cx="316800" cy="509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A1B263-5BC1-99CD-180D-1E565A0A40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38748" y="5353452"/>
                  <a:ext cx="334440" cy="52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BEB5B6D-5959-6EDE-1025-1E1B651D6345}"/>
                  </a:ext>
                </a:extLst>
              </p14:cNvPr>
              <p14:cNvContentPartPr/>
              <p14:nvPr/>
            </p14:nvContentPartPr>
            <p14:xfrm>
              <a:off x="10420788" y="1621332"/>
              <a:ext cx="658080" cy="146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BEB5B6D-5959-6EDE-1025-1E1B651D634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411788" y="1612332"/>
                <a:ext cx="67572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6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7483</TotalTime>
  <Words>78</Words>
  <Application>Microsoft Macintosh PowerPoint</Application>
  <PresentationFormat>Widescreen</PresentationFormat>
  <Paragraphs>12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Figures  for working draft of manuscrpt</vt:lpstr>
      <vt:lpstr>F1 – Sampling design</vt:lpstr>
      <vt:lpstr>F2 heatmaps with alpha div</vt:lpstr>
      <vt:lpstr>F3 – ordination with ph/ec regression</vt:lpstr>
      <vt:lpstr>PowerPoint Presentation</vt:lpstr>
      <vt:lpstr>PowerPoint Presentation</vt:lpstr>
      <vt:lpstr>Below here is old figures.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Custer, Gordon</dc:creator>
  <cp:lastModifiedBy>Custer, Gordon</cp:lastModifiedBy>
  <cp:revision>4</cp:revision>
  <dcterms:created xsi:type="dcterms:W3CDTF">2024-05-10T15:52:17Z</dcterms:created>
  <dcterms:modified xsi:type="dcterms:W3CDTF">2024-05-15T20:36:09Z</dcterms:modified>
</cp:coreProperties>
</file>